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93" r:id="rId3"/>
    <p:sldId id="257" r:id="rId4"/>
    <p:sldId id="258" r:id="rId5"/>
    <p:sldId id="259" r:id="rId6"/>
    <p:sldId id="260" r:id="rId7"/>
    <p:sldId id="261" r:id="rId8"/>
    <p:sldId id="262" r:id="rId9"/>
    <p:sldId id="269" r:id="rId10"/>
    <p:sldId id="284" r:id="rId11"/>
    <p:sldId id="296" r:id="rId12"/>
    <p:sldId id="263" r:id="rId13"/>
    <p:sldId id="265" r:id="rId14"/>
    <p:sldId id="294" r:id="rId15"/>
    <p:sldId id="266" r:id="rId16"/>
    <p:sldId id="267" r:id="rId17"/>
    <p:sldId id="268" r:id="rId18"/>
    <p:sldId id="270" r:id="rId19"/>
    <p:sldId id="271" r:id="rId20"/>
    <p:sldId id="277" r:id="rId21"/>
    <p:sldId id="272" r:id="rId22"/>
    <p:sldId id="273" r:id="rId23"/>
    <p:sldId id="285" r:id="rId24"/>
    <p:sldId id="289" r:id="rId25"/>
    <p:sldId id="297" r:id="rId26"/>
    <p:sldId id="298" r:id="rId27"/>
    <p:sldId id="299" r:id="rId28"/>
    <p:sldId id="300" r:id="rId29"/>
    <p:sldId id="301" r:id="rId30"/>
    <p:sldId id="302" r:id="rId31"/>
    <p:sldId id="303" r:id="rId32"/>
    <p:sldId id="304" r:id="rId33"/>
    <p:sldId id="305" r:id="rId34"/>
    <p:sldId id="274" r:id="rId35"/>
    <p:sldId id="275" r:id="rId36"/>
    <p:sldId id="306" r:id="rId37"/>
    <p:sldId id="279" r:id="rId38"/>
    <p:sldId id="280" r:id="rId39"/>
    <p:sldId id="281" r:id="rId40"/>
    <p:sldId id="282" r:id="rId41"/>
    <p:sldId id="283" r:id="rId42"/>
    <p:sldId id="286" r:id="rId43"/>
    <p:sldId id="287" r:id="rId44"/>
    <p:sldId id="295" r:id="rId45"/>
    <p:sldId id="290" r:id="rId46"/>
    <p:sldId id="291"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E8362-8439-420C-9FDF-350CAC1EC5D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B2E89F1-AFA6-491E-BD73-F866D9A3FBCA}">
      <dgm:prSet phldrT="[Text]" custT="1"/>
      <dgm:spPr>
        <a:solidFill>
          <a:schemeClr val="accent1">
            <a:lumMod val="50000"/>
          </a:schemeClr>
        </a:solidFill>
      </dgm:spPr>
      <dgm:t>
        <a:bodyPr/>
        <a:lstStyle/>
        <a:p>
          <a:r>
            <a:rPr lang="en-US" sz="3600" dirty="0"/>
            <a:t>Early Stages</a:t>
          </a:r>
        </a:p>
      </dgm:t>
    </dgm:pt>
    <dgm:pt modelId="{8CA4DEED-D458-4BB4-A4EE-19505A6B264A}" type="parTrans" cxnId="{1E6D7D9D-B4F4-446D-AEC0-FE3FD0647889}">
      <dgm:prSet/>
      <dgm:spPr/>
      <dgm:t>
        <a:bodyPr/>
        <a:lstStyle/>
        <a:p>
          <a:endParaRPr lang="en-US"/>
        </a:p>
      </dgm:t>
    </dgm:pt>
    <dgm:pt modelId="{42855A90-208E-4663-BCBB-C773A250BF90}" type="sibTrans" cxnId="{1E6D7D9D-B4F4-446D-AEC0-FE3FD0647889}">
      <dgm:prSet/>
      <dgm:spPr/>
      <dgm:t>
        <a:bodyPr/>
        <a:lstStyle/>
        <a:p>
          <a:endParaRPr lang="en-US"/>
        </a:p>
      </dgm:t>
    </dgm:pt>
    <dgm:pt modelId="{D0152F63-CCA9-4F45-BDCE-CFC3C8D6AD08}">
      <dgm:prSet phldrT="[Text]"/>
      <dgm:spPr>
        <a:solidFill>
          <a:schemeClr val="accent1">
            <a:lumMod val="50000"/>
          </a:schemeClr>
        </a:solidFill>
      </dgm:spPr>
      <dgm:t>
        <a:bodyPr/>
        <a:lstStyle/>
        <a:p>
          <a:r>
            <a:rPr lang="en-US" sz="1500" dirty="0"/>
            <a:t>Evidence of workers</a:t>
          </a:r>
        </a:p>
      </dgm:t>
    </dgm:pt>
    <dgm:pt modelId="{3E465485-B60F-4AAB-8F69-00006AFC4ABC}" type="parTrans" cxnId="{B318EB1F-2E61-4B06-B5BD-A282FC93D82A}">
      <dgm:prSet/>
      <dgm:spPr/>
      <dgm:t>
        <a:bodyPr/>
        <a:lstStyle/>
        <a:p>
          <a:endParaRPr lang="en-US"/>
        </a:p>
      </dgm:t>
    </dgm:pt>
    <dgm:pt modelId="{7ADB5B26-6A7A-4040-B59B-735FDE3024DB}" type="sibTrans" cxnId="{B318EB1F-2E61-4B06-B5BD-A282FC93D82A}">
      <dgm:prSet/>
      <dgm:spPr/>
      <dgm:t>
        <a:bodyPr/>
        <a:lstStyle/>
        <a:p>
          <a:endParaRPr lang="en-US"/>
        </a:p>
      </dgm:t>
    </dgm:pt>
    <dgm:pt modelId="{68883853-E4C4-495A-9284-E86B24DC347C}">
      <dgm:prSet phldrT="[Text]"/>
      <dgm:spPr>
        <a:solidFill>
          <a:schemeClr val="accent1">
            <a:lumMod val="50000"/>
          </a:schemeClr>
        </a:solidFill>
      </dgm:spPr>
      <dgm:t>
        <a:bodyPr/>
        <a:lstStyle/>
        <a:p>
          <a:r>
            <a:rPr lang="en-US" sz="1500" dirty="0"/>
            <a:t>Schools at factories.</a:t>
          </a:r>
        </a:p>
      </dgm:t>
    </dgm:pt>
    <dgm:pt modelId="{6BADD76C-BCCC-49D5-9550-8DAB8A362535}" type="parTrans" cxnId="{5179CCD2-A23A-41C1-9D70-797DD95B0AE7}">
      <dgm:prSet/>
      <dgm:spPr/>
      <dgm:t>
        <a:bodyPr/>
        <a:lstStyle/>
        <a:p>
          <a:endParaRPr lang="en-US"/>
        </a:p>
      </dgm:t>
    </dgm:pt>
    <dgm:pt modelId="{0CF0FEC2-E8AA-4322-85C7-B9EB5C7122BF}" type="sibTrans" cxnId="{5179CCD2-A23A-41C1-9D70-797DD95B0AE7}">
      <dgm:prSet/>
      <dgm:spPr/>
      <dgm:t>
        <a:bodyPr/>
        <a:lstStyle/>
        <a:p>
          <a:endParaRPr lang="en-US"/>
        </a:p>
      </dgm:t>
    </dgm:pt>
    <dgm:pt modelId="{8A33D55D-3DEE-4F9A-A232-7BF5A43C327A}">
      <dgm:prSet phldrT="[Text]" custT="1"/>
      <dgm:spPr>
        <a:solidFill>
          <a:schemeClr val="bg2">
            <a:lumMod val="90000"/>
            <a:lumOff val="10000"/>
          </a:schemeClr>
        </a:solidFill>
      </dgm:spPr>
      <dgm:t>
        <a:bodyPr/>
        <a:lstStyle/>
        <a:p>
          <a:r>
            <a:rPr lang="en-US" sz="3600" dirty="0"/>
            <a:t>1900-1960</a:t>
          </a:r>
        </a:p>
      </dgm:t>
    </dgm:pt>
    <dgm:pt modelId="{1BA038EA-006A-417D-84C1-D49703D3EEC9}" type="parTrans" cxnId="{77D8A5EC-105F-4BDC-8471-9771CB531F63}">
      <dgm:prSet/>
      <dgm:spPr/>
      <dgm:t>
        <a:bodyPr/>
        <a:lstStyle/>
        <a:p>
          <a:endParaRPr lang="en-US"/>
        </a:p>
      </dgm:t>
    </dgm:pt>
    <dgm:pt modelId="{108CB904-24DF-4D45-AC25-574CC0D0DDCD}" type="sibTrans" cxnId="{77D8A5EC-105F-4BDC-8471-9771CB531F63}">
      <dgm:prSet/>
      <dgm:spPr/>
      <dgm:t>
        <a:bodyPr/>
        <a:lstStyle/>
        <a:p>
          <a:endParaRPr lang="en-US"/>
        </a:p>
      </dgm:t>
    </dgm:pt>
    <dgm:pt modelId="{F382A923-C95F-4153-84DA-F507525AE8ED}">
      <dgm:prSet phldrT="[Text]" custT="1"/>
      <dgm:spPr>
        <a:solidFill>
          <a:schemeClr val="bg2">
            <a:lumMod val="90000"/>
            <a:lumOff val="10000"/>
          </a:schemeClr>
        </a:solidFill>
      </dgm:spPr>
      <dgm:t>
        <a:bodyPr/>
        <a:lstStyle/>
        <a:p>
          <a:r>
            <a:rPr lang="en-US" sz="1500" dirty="0"/>
            <a:t>Personnel department</a:t>
          </a:r>
        </a:p>
      </dgm:t>
    </dgm:pt>
    <dgm:pt modelId="{A4E63D5F-453F-4C71-B998-E53FA8B0151D}" type="parTrans" cxnId="{19492F37-9006-4F77-B883-E6ADB320D47D}">
      <dgm:prSet/>
      <dgm:spPr/>
      <dgm:t>
        <a:bodyPr/>
        <a:lstStyle/>
        <a:p>
          <a:endParaRPr lang="en-US"/>
        </a:p>
      </dgm:t>
    </dgm:pt>
    <dgm:pt modelId="{063329FC-6DB3-414B-BB28-4B2973CC843D}" type="sibTrans" cxnId="{19492F37-9006-4F77-B883-E6ADB320D47D}">
      <dgm:prSet/>
      <dgm:spPr/>
      <dgm:t>
        <a:bodyPr/>
        <a:lstStyle/>
        <a:p>
          <a:endParaRPr lang="en-US"/>
        </a:p>
      </dgm:t>
    </dgm:pt>
    <dgm:pt modelId="{2C8608D4-8B02-4B98-961F-903A7E8F497A}">
      <dgm:prSet phldrT="[Text]" custT="1"/>
      <dgm:spPr>
        <a:solidFill>
          <a:schemeClr val="bg2">
            <a:lumMod val="90000"/>
            <a:lumOff val="10000"/>
          </a:schemeClr>
        </a:solidFill>
      </dgm:spPr>
      <dgm:t>
        <a:bodyPr/>
        <a:lstStyle/>
        <a:p>
          <a:r>
            <a:rPr lang="en-US" sz="1500" dirty="0"/>
            <a:t>Strict work safety introduced</a:t>
          </a:r>
        </a:p>
      </dgm:t>
    </dgm:pt>
    <dgm:pt modelId="{1C8B7FFE-8757-4DF7-9A28-635A1B529B44}" type="parTrans" cxnId="{10E7BEE3-E88C-430D-A553-8363AC032BD0}">
      <dgm:prSet/>
      <dgm:spPr/>
      <dgm:t>
        <a:bodyPr/>
        <a:lstStyle/>
        <a:p>
          <a:endParaRPr lang="en-US"/>
        </a:p>
      </dgm:t>
    </dgm:pt>
    <dgm:pt modelId="{9FDDAD82-178B-44DB-A40F-BB689D43399F}" type="sibTrans" cxnId="{10E7BEE3-E88C-430D-A553-8363AC032BD0}">
      <dgm:prSet/>
      <dgm:spPr/>
      <dgm:t>
        <a:bodyPr/>
        <a:lstStyle/>
        <a:p>
          <a:endParaRPr lang="en-US"/>
        </a:p>
      </dgm:t>
    </dgm:pt>
    <dgm:pt modelId="{AF362A1F-CB45-417C-AC97-E65BBEF4ECF5}">
      <dgm:prSet phldrT="[Text]" custT="1"/>
      <dgm:spPr>
        <a:solidFill>
          <a:schemeClr val="accent4">
            <a:lumMod val="50000"/>
          </a:schemeClr>
        </a:solidFill>
      </dgm:spPr>
      <dgm:t>
        <a:bodyPr/>
        <a:lstStyle/>
        <a:p>
          <a:r>
            <a:rPr lang="en-US" sz="3600" dirty="0"/>
            <a:t>1960-Today</a:t>
          </a:r>
        </a:p>
      </dgm:t>
    </dgm:pt>
    <dgm:pt modelId="{CAB4844D-101C-48E5-BC8E-4A045E3B8708}" type="parTrans" cxnId="{AAE35444-7F73-4A2F-8832-142FED4D1C42}">
      <dgm:prSet/>
      <dgm:spPr/>
      <dgm:t>
        <a:bodyPr/>
        <a:lstStyle/>
        <a:p>
          <a:endParaRPr lang="en-US"/>
        </a:p>
      </dgm:t>
    </dgm:pt>
    <dgm:pt modelId="{60BA3EFA-7F40-4047-B844-D49978F06CC7}" type="sibTrans" cxnId="{AAE35444-7F73-4A2F-8832-142FED4D1C42}">
      <dgm:prSet/>
      <dgm:spPr/>
      <dgm:t>
        <a:bodyPr/>
        <a:lstStyle/>
        <a:p>
          <a:endParaRPr lang="en-US"/>
        </a:p>
      </dgm:t>
    </dgm:pt>
    <dgm:pt modelId="{F22EC7D8-E724-4A27-90AD-310C62DBA5BA}">
      <dgm:prSet phldrT="[Text]" custT="1"/>
      <dgm:spPr>
        <a:solidFill>
          <a:schemeClr val="accent4">
            <a:lumMod val="50000"/>
          </a:schemeClr>
        </a:solidFill>
      </dgm:spPr>
      <dgm:t>
        <a:bodyPr/>
        <a:lstStyle/>
        <a:p>
          <a:r>
            <a:rPr lang="en-US" sz="1500" dirty="0"/>
            <a:t>Business partnership</a:t>
          </a:r>
        </a:p>
      </dgm:t>
    </dgm:pt>
    <dgm:pt modelId="{8C744E4F-E0D0-402E-96CC-3940CA12511E}" type="parTrans" cxnId="{21B250A7-952A-4F74-9E29-8C8ACAC059E8}">
      <dgm:prSet/>
      <dgm:spPr/>
      <dgm:t>
        <a:bodyPr/>
        <a:lstStyle/>
        <a:p>
          <a:endParaRPr lang="en-US"/>
        </a:p>
      </dgm:t>
    </dgm:pt>
    <dgm:pt modelId="{0ABCD6D9-CBCB-4C88-8EA6-0C0B409865E5}" type="sibTrans" cxnId="{21B250A7-952A-4F74-9E29-8C8ACAC059E8}">
      <dgm:prSet/>
      <dgm:spPr/>
      <dgm:t>
        <a:bodyPr/>
        <a:lstStyle/>
        <a:p>
          <a:endParaRPr lang="en-US"/>
        </a:p>
      </dgm:t>
    </dgm:pt>
    <dgm:pt modelId="{E039CDE9-FEB8-4BA9-86D7-FEA1BFC525E6}">
      <dgm:prSet phldrT="[Text]" custT="1"/>
      <dgm:spPr>
        <a:solidFill>
          <a:schemeClr val="accent4">
            <a:lumMod val="50000"/>
          </a:schemeClr>
        </a:solidFill>
      </dgm:spPr>
      <dgm:t>
        <a:bodyPr/>
        <a:lstStyle/>
        <a:p>
          <a:r>
            <a:rPr lang="en-US" sz="1500" dirty="0"/>
            <a:t>War of talents</a:t>
          </a:r>
        </a:p>
      </dgm:t>
    </dgm:pt>
    <dgm:pt modelId="{352689A1-9EEB-4DA4-8402-E0921DECD272}" type="parTrans" cxnId="{FDB556E1-EAF6-44D6-9935-7F060CAD889E}">
      <dgm:prSet/>
      <dgm:spPr/>
      <dgm:t>
        <a:bodyPr/>
        <a:lstStyle/>
        <a:p>
          <a:endParaRPr lang="en-US"/>
        </a:p>
      </dgm:t>
    </dgm:pt>
    <dgm:pt modelId="{56A60808-22C2-4401-BF5F-82C5A59701E5}" type="sibTrans" cxnId="{FDB556E1-EAF6-44D6-9935-7F060CAD889E}">
      <dgm:prSet/>
      <dgm:spPr/>
      <dgm:t>
        <a:bodyPr/>
        <a:lstStyle/>
        <a:p>
          <a:endParaRPr lang="en-US"/>
        </a:p>
      </dgm:t>
    </dgm:pt>
    <dgm:pt modelId="{1606B2FE-69F1-4D15-80D8-84F0320BB19A}">
      <dgm:prSet phldrT="[Text]"/>
      <dgm:spPr>
        <a:solidFill>
          <a:schemeClr val="accent1">
            <a:lumMod val="50000"/>
          </a:schemeClr>
        </a:solidFill>
      </dgm:spPr>
      <dgm:t>
        <a:bodyPr/>
        <a:lstStyle/>
        <a:p>
          <a:r>
            <a:rPr lang="en-US" sz="1500" dirty="0"/>
            <a:t>Hiring new employees</a:t>
          </a:r>
        </a:p>
      </dgm:t>
    </dgm:pt>
    <dgm:pt modelId="{5642CC60-3BC5-4C3A-A005-E31ABF8AAFE0}" type="parTrans" cxnId="{041251F5-2042-431F-967D-1867F8BE0EFC}">
      <dgm:prSet/>
      <dgm:spPr/>
      <dgm:t>
        <a:bodyPr/>
        <a:lstStyle/>
        <a:p>
          <a:endParaRPr lang="en-US"/>
        </a:p>
      </dgm:t>
    </dgm:pt>
    <dgm:pt modelId="{B4D95CCD-B4F6-486C-80D6-62D8439F376A}" type="sibTrans" cxnId="{041251F5-2042-431F-967D-1867F8BE0EFC}">
      <dgm:prSet/>
      <dgm:spPr/>
      <dgm:t>
        <a:bodyPr/>
        <a:lstStyle/>
        <a:p>
          <a:endParaRPr lang="en-US"/>
        </a:p>
      </dgm:t>
    </dgm:pt>
    <dgm:pt modelId="{C9503F8D-0C97-4E14-AA9D-E0B4F85DC4D2}">
      <dgm:prSet phldrT="[Text]"/>
      <dgm:spPr>
        <a:solidFill>
          <a:schemeClr val="accent1">
            <a:lumMod val="50000"/>
          </a:schemeClr>
        </a:solidFill>
      </dgm:spPr>
      <dgm:t>
        <a:bodyPr/>
        <a:lstStyle/>
        <a:p>
          <a:r>
            <a:rPr lang="en-US" sz="1500" dirty="0"/>
            <a:t>Voluntary introduction of social programs by factories</a:t>
          </a:r>
        </a:p>
      </dgm:t>
    </dgm:pt>
    <dgm:pt modelId="{3A4AC4DC-6269-4E9A-967F-8BFFD9BE1D82}" type="parTrans" cxnId="{371227A4-90F7-4490-A40B-A1C1B1314AD3}">
      <dgm:prSet/>
      <dgm:spPr/>
      <dgm:t>
        <a:bodyPr/>
        <a:lstStyle/>
        <a:p>
          <a:endParaRPr lang="en-US"/>
        </a:p>
      </dgm:t>
    </dgm:pt>
    <dgm:pt modelId="{909DD607-7EDE-4C1E-8C7B-8F7AE86266F2}" type="sibTrans" cxnId="{371227A4-90F7-4490-A40B-A1C1B1314AD3}">
      <dgm:prSet/>
      <dgm:spPr/>
      <dgm:t>
        <a:bodyPr/>
        <a:lstStyle/>
        <a:p>
          <a:endParaRPr lang="en-US"/>
        </a:p>
      </dgm:t>
    </dgm:pt>
    <dgm:pt modelId="{A6FDA8C4-9D0B-4BB6-BD87-68A1FAF03DF0}">
      <dgm:prSet phldrT="[Text]"/>
      <dgm:spPr>
        <a:solidFill>
          <a:schemeClr val="accent1">
            <a:lumMod val="50000"/>
          </a:schemeClr>
        </a:solidFill>
      </dgm:spPr>
      <dgm:t>
        <a:bodyPr/>
        <a:lstStyle/>
        <a:p>
          <a:r>
            <a:rPr lang="en-US" sz="1500" dirty="0"/>
            <a:t>First work safety laws implemented</a:t>
          </a:r>
        </a:p>
      </dgm:t>
    </dgm:pt>
    <dgm:pt modelId="{328ECE2C-345A-48D4-8D4B-FBA223B523CE}" type="parTrans" cxnId="{A2D558B3-8192-4858-A6DF-63E306A4E9CE}">
      <dgm:prSet/>
      <dgm:spPr/>
      <dgm:t>
        <a:bodyPr/>
        <a:lstStyle/>
        <a:p>
          <a:endParaRPr lang="en-US"/>
        </a:p>
      </dgm:t>
    </dgm:pt>
    <dgm:pt modelId="{9EFCFE0E-4B36-4ABD-924D-13DD5F6DE078}" type="sibTrans" cxnId="{A2D558B3-8192-4858-A6DF-63E306A4E9CE}">
      <dgm:prSet/>
      <dgm:spPr/>
      <dgm:t>
        <a:bodyPr/>
        <a:lstStyle/>
        <a:p>
          <a:endParaRPr lang="en-US"/>
        </a:p>
      </dgm:t>
    </dgm:pt>
    <dgm:pt modelId="{29786A74-CEF9-463F-9582-87CEEBB473EB}">
      <dgm:prSet phldrT="[Text]"/>
      <dgm:spPr>
        <a:solidFill>
          <a:schemeClr val="accent1">
            <a:lumMod val="50000"/>
          </a:schemeClr>
        </a:solidFill>
      </dgm:spPr>
      <dgm:t>
        <a:bodyPr/>
        <a:lstStyle/>
        <a:p>
          <a:r>
            <a:rPr lang="en-US" sz="1500" dirty="0"/>
            <a:t>Basic hard skills training</a:t>
          </a:r>
        </a:p>
      </dgm:t>
    </dgm:pt>
    <dgm:pt modelId="{0CB294A4-E94C-4AA4-8E97-F793779CDC51}" type="parTrans" cxnId="{777D2AA6-76BE-49B7-9294-C89B8F768646}">
      <dgm:prSet/>
      <dgm:spPr/>
      <dgm:t>
        <a:bodyPr/>
        <a:lstStyle/>
        <a:p>
          <a:endParaRPr lang="en-US"/>
        </a:p>
      </dgm:t>
    </dgm:pt>
    <dgm:pt modelId="{AFA3547A-98D8-4ABD-AD92-471C8583DFF6}" type="sibTrans" cxnId="{777D2AA6-76BE-49B7-9294-C89B8F768646}">
      <dgm:prSet/>
      <dgm:spPr/>
      <dgm:t>
        <a:bodyPr/>
        <a:lstStyle/>
        <a:p>
          <a:endParaRPr lang="en-US"/>
        </a:p>
      </dgm:t>
    </dgm:pt>
    <dgm:pt modelId="{4E41B570-7C54-4353-8228-293AC205C034}">
      <dgm:prSet phldrT="[Text]" custT="1"/>
      <dgm:spPr>
        <a:solidFill>
          <a:schemeClr val="bg2">
            <a:lumMod val="90000"/>
            <a:lumOff val="10000"/>
          </a:schemeClr>
        </a:solidFill>
      </dgm:spPr>
      <dgm:t>
        <a:bodyPr/>
        <a:lstStyle/>
        <a:p>
          <a:r>
            <a:rPr lang="en-US" sz="1500" dirty="0"/>
            <a:t>Trade unions</a:t>
          </a:r>
        </a:p>
      </dgm:t>
    </dgm:pt>
    <dgm:pt modelId="{6B643154-1EF5-425A-8456-36864A9414CE}" type="parTrans" cxnId="{D8C7993F-2D07-447F-9505-6D646B1C7CD1}">
      <dgm:prSet/>
      <dgm:spPr/>
      <dgm:t>
        <a:bodyPr/>
        <a:lstStyle/>
        <a:p>
          <a:endParaRPr lang="en-US"/>
        </a:p>
      </dgm:t>
    </dgm:pt>
    <dgm:pt modelId="{CD9B89F1-AF30-43F1-BB00-E44182426BC2}" type="sibTrans" cxnId="{D8C7993F-2D07-447F-9505-6D646B1C7CD1}">
      <dgm:prSet/>
      <dgm:spPr/>
      <dgm:t>
        <a:bodyPr/>
        <a:lstStyle/>
        <a:p>
          <a:endParaRPr lang="en-US"/>
        </a:p>
      </dgm:t>
    </dgm:pt>
    <dgm:pt modelId="{5A3A5158-46E6-47DF-A9A1-0A79C4C5E566}">
      <dgm:prSet phldrT="[Text]" custT="1"/>
      <dgm:spPr>
        <a:solidFill>
          <a:schemeClr val="bg2">
            <a:lumMod val="90000"/>
            <a:lumOff val="10000"/>
          </a:schemeClr>
        </a:solidFill>
      </dgm:spPr>
      <dgm:t>
        <a:bodyPr/>
        <a:lstStyle/>
        <a:p>
          <a:r>
            <a:rPr lang="en-US" sz="1500" dirty="0"/>
            <a:t>Social programs for employees</a:t>
          </a:r>
        </a:p>
      </dgm:t>
    </dgm:pt>
    <dgm:pt modelId="{30C62A88-4868-4927-A182-6AC20D0B5DEE}" type="parTrans" cxnId="{C10F833B-1873-47EF-9F3E-BF6882142139}">
      <dgm:prSet/>
      <dgm:spPr/>
      <dgm:t>
        <a:bodyPr/>
        <a:lstStyle/>
        <a:p>
          <a:endParaRPr lang="en-US"/>
        </a:p>
      </dgm:t>
    </dgm:pt>
    <dgm:pt modelId="{3441446B-9009-4543-8F53-973AE803A519}" type="sibTrans" cxnId="{C10F833B-1873-47EF-9F3E-BF6882142139}">
      <dgm:prSet/>
      <dgm:spPr/>
      <dgm:t>
        <a:bodyPr/>
        <a:lstStyle/>
        <a:p>
          <a:endParaRPr lang="en-US"/>
        </a:p>
      </dgm:t>
    </dgm:pt>
    <dgm:pt modelId="{DFC311A8-88CB-46EF-AC7A-10574125032F}">
      <dgm:prSet phldrT="[Text]" custT="1"/>
      <dgm:spPr>
        <a:solidFill>
          <a:schemeClr val="bg2">
            <a:lumMod val="90000"/>
            <a:lumOff val="10000"/>
          </a:schemeClr>
        </a:solidFill>
      </dgm:spPr>
      <dgm:t>
        <a:bodyPr/>
        <a:lstStyle/>
        <a:p>
          <a:r>
            <a:rPr lang="en-US" sz="1500" dirty="0"/>
            <a:t>Hard skill training</a:t>
          </a:r>
        </a:p>
      </dgm:t>
    </dgm:pt>
    <dgm:pt modelId="{3363A580-FCDC-44F5-87E8-DFF71E3E68BA}" type="parTrans" cxnId="{7A799776-63A9-429B-B471-AA59AC40E4CE}">
      <dgm:prSet/>
      <dgm:spPr/>
      <dgm:t>
        <a:bodyPr/>
        <a:lstStyle/>
        <a:p>
          <a:endParaRPr lang="en-US"/>
        </a:p>
      </dgm:t>
    </dgm:pt>
    <dgm:pt modelId="{C290C47E-3EB3-4B49-B105-5905DC8B31F2}" type="sibTrans" cxnId="{7A799776-63A9-429B-B471-AA59AC40E4CE}">
      <dgm:prSet/>
      <dgm:spPr/>
      <dgm:t>
        <a:bodyPr/>
        <a:lstStyle/>
        <a:p>
          <a:endParaRPr lang="en-US"/>
        </a:p>
      </dgm:t>
    </dgm:pt>
    <dgm:pt modelId="{FE586DCC-8898-4DD1-AAC7-4541ADBA0D69}">
      <dgm:prSet phldrT="[Text]" custT="1"/>
      <dgm:spPr>
        <a:solidFill>
          <a:schemeClr val="bg2">
            <a:lumMod val="90000"/>
            <a:lumOff val="10000"/>
          </a:schemeClr>
        </a:solidFill>
      </dgm:spPr>
      <dgm:t>
        <a:bodyPr/>
        <a:lstStyle/>
        <a:p>
          <a:r>
            <a:rPr lang="en-US" sz="1500" dirty="0"/>
            <a:t>Productivity focus</a:t>
          </a:r>
        </a:p>
      </dgm:t>
    </dgm:pt>
    <dgm:pt modelId="{6F4F3B52-1EFC-41EA-9D16-87184085DF13}" type="parTrans" cxnId="{5B9ECB15-CD2C-4298-87C8-BC46E85EFC34}">
      <dgm:prSet/>
      <dgm:spPr/>
      <dgm:t>
        <a:bodyPr/>
        <a:lstStyle/>
        <a:p>
          <a:endParaRPr lang="en-US"/>
        </a:p>
      </dgm:t>
    </dgm:pt>
    <dgm:pt modelId="{12F0AE9F-4563-448F-9520-C6C50DAB57B3}" type="sibTrans" cxnId="{5B9ECB15-CD2C-4298-87C8-BC46E85EFC34}">
      <dgm:prSet/>
      <dgm:spPr/>
      <dgm:t>
        <a:bodyPr/>
        <a:lstStyle/>
        <a:p>
          <a:endParaRPr lang="en-US"/>
        </a:p>
      </dgm:t>
    </dgm:pt>
    <dgm:pt modelId="{59375B7E-8E3D-4974-B610-C2AA21CF8296}">
      <dgm:prSet phldrT="[Text]" custT="1"/>
      <dgm:spPr>
        <a:solidFill>
          <a:schemeClr val="accent4">
            <a:lumMod val="50000"/>
          </a:schemeClr>
        </a:solidFill>
      </dgm:spPr>
      <dgm:t>
        <a:bodyPr/>
        <a:lstStyle/>
        <a:p>
          <a:r>
            <a:rPr lang="en-US" sz="1500" dirty="0"/>
            <a:t>HRIS</a:t>
          </a:r>
        </a:p>
      </dgm:t>
    </dgm:pt>
    <dgm:pt modelId="{BCDBA1D0-0AC7-4B0A-8B49-8FE67C742AB8}" type="parTrans" cxnId="{5D931B92-62E5-4DAE-9094-D048B4DDEC6A}">
      <dgm:prSet/>
      <dgm:spPr/>
      <dgm:t>
        <a:bodyPr/>
        <a:lstStyle/>
        <a:p>
          <a:endParaRPr lang="en-US"/>
        </a:p>
      </dgm:t>
    </dgm:pt>
    <dgm:pt modelId="{4013C6CE-94FC-4759-AD38-6224DB02B68E}" type="sibTrans" cxnId="{5D931B92-62E5-4DAE-9094-D048B4DDEC6A}">
      <dgm:prSet/>
      <dgm:spPr/>
      <dgm:t>
        <a:bodyPr/>
        <a:lstStyle/>
        <a:p>
          <a:endParaRPr lang="en-US"/>
        </a:p>
      </dgm:t>
    </dgm:pt>
    <dgm:pt modelId="{299554B0-3F8F-4A7E-8EB0-7977AE83C521}">
      <dgm:prSet phldrT="[Text]" custT="1"/>
      <dgm:spPr>
        <a:solidFill>
          <a:schemeClr val="accent4">
            <a:lumMod val="50000"/>
          </a:schemeClr>
        </a:solidFill>
      </dgm:spPr>
      <dgm:t>
        <a:bodyPr/>
        <a:lstStyle/>
        <a:p>
          <a:r>
            <a:rPr lang="en-US" sz="1500" dirty="0"/>
            <a:t>Soft skills</a:t>
          </a:r>
        </a:p>
      </dgm:t>
    </dgm:pt>
    <dgm:pt modelId="{28C1A8D6-D20A-4E94-942F-D83CB8F64846}" type="parTrans" cxnId="{29614BA5-699E-47D7-A31E-2BF52015F1A2}">
      <dgm:prSet/>
      <dgm:spPr/>
      <dgm:t>
        <a:bodyPr/>
        <a:lstStyle/>
        <a:p>
          <a:endParaRPr lang="en-US"/>
        </a:p>
      </dgm:t>
    </dgm:pt>
    <dgm:pt modelId="{EBC32B8D-4046-44BB-AA9F-34F2D8F7D92A}" type="sibTrans" cxnId="{29614BA5-699E-47D7-A31E-2BF52015F1A2}">
      <dgm:prSet/>
      <dgm:spPr/>
      <dgm:t>
        <a:bodyPr/>
        <a:lstStyle/>
        <a:p>
          <a:endParaRPr lang="en-US"/>
        </a:p>
      </dgm:t>
    </dgm:pt>
    <dgm:pt modelId="{3185BFE3-5CA5-4207-8386-4CEBABC1DDA1}">
      <dgm:prSet phldrT="[Text]" custT="1"/>
      <dgm:spPr>
        <a:solidFill>
          <a:schemeClr val="accent4">
            <a:lumMod val="50000"/>
          </a:schemeClr>
        </a:solidFill>
      </dgm:spPr>
      <dgm:t>
        <a:bodyPr/>
        <a:lstStyle/>
        <a:p>
          <a:r>
            <a:rPr lang="en-US" sz="1500" dirty="0"/>
            <a:t>Talent development</a:t>
          </a:r>
        </a:p>
      </dgm:t>
    </dgm:pt>
    <dgm:pt modelId="{72C84F2A-FC62-43BC-9DDA-DE5748E85B71}" type="parTrans" cxnId="{8C1D4B1C-BF38-4215-81F0-2CA8A56F7706}">
      <dgm:prSet/>
      <dgm:spPr/>
      <dgm:t>
        <a:bodyPr/>
        <a:lstStyle/>
        <a:p>
          <a:endParaRPr lang="en-US"/>
        </a:p>
      </dgm:t>
    </dgm:pt>
    <dgm:pt modelId="{E4E26392-650A-41DC-91CA-024F414A8108}" type="sibTrans" cxnId="{8C1D4B1C-BF38-4215-81F0-2CA8A56F7706}">
      <dgm:prSet/>
      <dgm:spPr/>
      <dgm:t>
        <a:bodyPr/>
        <a:lstStyle/>
        <a:p>
          <a:endParaRPr lang="en-US"/>
        </a:p>
      </dgm:t>
    </dgm:pt>
    <dgm:pt modelId="{F70964B1-3F78-43CC-BC5C-1EA119C24D80}">
      <dgm:prSet phldrT="[Text]" custT="1"/>
      <dgm:spPr>
        <a:solidFill>
          <a:schemeClr val="accent4">
            <a:lumMod val="50000"/>
          </a:schemeClr>
        </a:solidFill>
      </dgm:spPr>
      <dgm:t>
        <a:bodyPr/>
        <a:lstStyle/>
        <a:p>
          <a:r>
            <a:rPr lang="en-US" sz="1500" dirty="0"/>
            <a:t>Outsourcing</a:t>
          </a:r>
        </a:p>
      </dgm:t>
    </dgm:pt>
    <dgm:pt modelId="{4F414045-1024-415B-9182-7A14F7D45ED7}" type="parTrans" cxnId="{67523EBF-963B-4BBC-A4E9-2D0CBF481004}">
      <dgm:prSet/>
      <dgm:spPr/>
      <dgm:t>
        <a:bodyPr/>
        <a:lstStyle/>
        <a:p>
          <a:endParaRPr lang="en-US"/>
        </a:p>
      </dgm:t>
    </dgm:pt>
    <dgm:pt modelId="{BFF5A2DF-1A4E-4A99-8255-E2C232F3C635}" type="sibTrans" cxnId="{67523EBF-963B-4BBC-A4E9-2D0CBF481004}">
      <dgm:prSet/>
      <dgm:spPr/>
      <dgm:t>
        <a:bodyPr/>
        <a:lstStyle/>
        <a:p>
          <a:endParaRPr lang="en-US"/>
        </a:p>
      </dgm:t>
    </dgm:pt>
    <dgm:pt modelId="{3D3FBBA7-865E-44D8-8056-2469F60B56D8}">
      <dgm:prSet phldrT="[Text]" custT="1"/>
      <dgm:spPr>
        <a:solidFill>
          <a:schemeClr val="accent4">
            <a:lumMod val="50000"/>
          </a:schemeClr>
        </a:solidFill>
      </dgm:spPr>
      <dgm:t>
        <a:bodyPr/>
        <a:lstStyle/>
        <a:p>
          <a:r>
            <a:rPr lang="en-US" sz="1500" dirty="0"/>
            <a:t>Leadership</a:t>
          </a:r>
        </a:p>
      </dgm:t>
    </dgm:pt>
    <dgm:pt modelId="{903FC8AE-4150-4E0C-8AA0-4C7310316CAD}" type="parTrans" cxnId="{3D70DF9C-1B02-44D9-9B8A-EFDF240CEB02}">
      <dgm:prSet/>
      <dgm:spPr/>
      <dgm:t>
        <a:bodyPr/>
        <a:lstStyle/>
        <a:p>
          <a:endParaRPr lang="en-US"/>
        </a:p>
      </dgm:t>
    </dgm:pt>
    <dgm:pt modelId="{4FE9AE02-6DC3-41F5-BCFB-B2F3D41B4E5C}" type="sibTrans" cxnId="{3D70DF9C-1B02-44D9-9B8A-EFDF240CEB02}">
      <dgm:prSet/>
      <dgm:spPr/>
      <dgm:t>
        <a:bodyPr/>
        <a:lstStyle/>
        <a:p>
          <a:endParaRPr lang="en-US"/>
        </a:p>
      </dgm:t>
    </dgm:pt>
    <dgm:pt modelId="{FA1CC8CD-775C-4DB5-BCBE-9A26DC732C12}">
      <dgm:prSet phldrT="[Text]" custT="1"/>
      <dgm:spPr>
        <a:solidFill>
          <a:schemeClr val="accent4">
            <a:lumMod val="50000"/>
          </a:schemeClr>
        </a:solidFill>
      </dgm:spPr>
      <dgm:t>
        <a:bodyPr/>
        <a:lstStyle/>
        <a:p>
          <a:r>
            <a:rPr lang="en-US" sz="1500" dirty="0"/>
            <a:t>Diversity</a:t>
          </a:r>
        </a:p>
      </dgm:t>
    </dgm:pt>
    <dgm:pt modelId="{F65E5728-F538-4D10-8F7A-54E63B4A6FCE}" type="parTrans" cxnId="{E9B18573-AC07-4FDF-BA06-773CC543D46D}">
      <dgm:prSet/>
      <dgm:spPr/>
      <dgm:t>
        <a:bodyPr/>
        <a:lstStyle/>
        <a:p>
          <a:endParaRPr lang="en-US"/>
        </a:p>
      </dgm:t>
    </dgm:pt>
    <dgm:pt modelId="{76EB1915-BE0E-457E-B650-799DBAF3BEDC}" type="sibTrans" cxnId="{E9B18573-AC07-4FDF-BA06-773CC543D46D}">
      <dgm:prSet/>
      <dgm:spPr/>
      <dgm:t>
        <a:bodyPr/>
        <a:lstStyle/>
        <a:p>
          <a:endParaRPr lang="en-US"/>
        </a:p>
      </dgm:t>
    </dgm:pt>
    <dgm:pt modelId="{F683FCC5-8FC6-4756-9E41-3156B869550E}">
      <dgm:prSet phldrT="[Text]" custT="1"/>
      <dgm:spPr>
        <a:solidFill>
          <a:schemeClr val="accent4">
            <a:lumMod val="50000"/>
          </a:schemeClr>
        </a:solidFill>
      </dgm:spPr>
      <dgm:t>
        <a:bodyPr/>
        <a:lstStyle/>
        <a:p>
          <a:r>
            <a:rPr lang="en-US" sz="1500" dirty="0"/>
            <a:t>Innovation</a:t>
          </a:r>
        </a:p>
      </dgm:t>
    </dgm:pt>
    <dgm:pt modelId="{1E4D8F61-2E17-4588-9A3D-DA665D3B1C7F}" type="parTrans" cxnId="{D59173BD-3320-4939-B744-741A661A6FB6}">
      <dgm:prSet/>
      <dgm:spPr/>
      <dgm:t>
        <a:bodyPr/>
        <a:lstStyle/>
        <a:p>
          <a:endParaRPr lang="en-US"/>
        </a:p>
      </dgm:t>
    </dgm:pt>
    <dgm:pt modelId="{67239931-1CDC-4CEB-A68E-48D17EF8C13D}" type="sibTrans" cxnId="{D59173BD-3320-4939-B744-741A661A6FB6}">
      <dgm:prSet/>
      <dgm:spPr/>
      <dgm:t>
        <a:bodyPr/>
        <a:lstStyle/>
        <a:p>
          <a:endParaRPr lang="en-US"/>
        </a:p>
      </dgm:t>
    </dgm:pt>
    <dgm:pt modelId="{97CA7828-A767-427E-8362-502E6BEFF059}" type="pres">
      <dgm:prSet presAssocID="{99CE8362-8439-420C-9FDF-350CAC1EC5D0}" presName="Name0" presStyleCnt="0">
        <dgm:presLayoutVars>
          <dgm:dir/>
          <dgm:resizeHandles val="exact"/>
        </dgm:presLayoutVars>
      </dgm:prSet>
      <dgm:spPr/>
    </dgm:pt>
    <dgm:pt modelId="{20D280C4-7EF9-4944-A960-C0D85105938D}" type="pres">
      <dgm:prSet presAssocID="{0B2E89F1-AFA6-491E-BD73-F866D9A3FBCA}" presName="node" presStyleLbl="node1" presStyleIdx="0" presStyleCnt="3">
        <dgm:presLayoutVars>
          <dgm:bulletEnabled val="1"/>
        </dgm:presLayoutVars>
      </dgm:prSet>
      <dgm:spPr/>
    </dgm:pt>
    <dgm:pt modelId="{8BD2CC28-6688-402E-B492-F5E99D4AB63C}" type="pres">
      <dgm:prSet presAssocID="{42855A90-208E-4663-BCBB-C773A250BF90}" presName="sibTrans" presStyleCnt="0"/>
      <dgm:spPr/>
    </dgm:pt>
    <dgm:pt modelId="{13DF4367-CFDF-47D1-A198-BDD3598016CA}" type="pres">
      <dgm:prSet presAssocID="{8A33D55D-3DEE-4F9A-A232-7BF5A43C327A}" presName="node" presStyleLbl="node1" presStyleIdx="1" presStyleCnt="3">
        <dgm:presLayoutVars>
          <dgm:bulletEnabled val="1"/>
        </dgm:presLayoutVars>
      </dgm:prSet>
      <dgm:spPr/>
    </dgm:pt>
    <dgm:pt modelId="{EA9CB27B-06A9-47F2-9F10-B5D7EA09D188}" type="pres">
      <dgm:prSet presAssocID="{108CB904-24DF-4D45-AC25-574CC0D0DDCD}" presName="sibTrans" presStyleCnt="0"/>
      <dgm:spPr/>
    </dgm:pt>
    <dgm:pt modelId="{D5549A68-AF73-4B79-B6AA-798DA878B89C}" type="pres">
      <dgm:prSet presAssocID="{AF362A1F-CB45-417C-AC97-E65BBEF4ECF5}" presName="node" presStyleLbl="node1" presStyleIdx="2" presStyleCnt="3">
        <dgm:presLayoutVars>
          <dgm:bulletEnabled val="1"/>
        </dgm:presLayoutVars>
      </dgm:prSet>
      <dgm:spPr/>
    </dgm:pt>
  </dgm:ptLst>
  <dgm:cxnLst>
    <dgm:cxn modelId="{3EF36C12-CC80-4AFE-8971-823AB09F4428}" type="presOf" srcId="{29786A74-CEF9-463F-9582-87CEEBB473EB}" destId="{20D280C4-7EF9-4944-A960-C0D85105938D}" srcOrd="0" destOrd="5" presId="urn:microsoft.com/office/officeart/2005/8/layout/hList6"/>
    <dgm:cxn modelId="{270FBB15-5E72-4582-92C3-632815245AE6}" type="presOf" srcId="{FA1CC8CD-775C-4DB5-BCBE-9A26DC732C12}" destId="{D5549A68-AF73-4B79-B6AA-798DA878B89C}" srcOrd="0" destOrd="8" presId="urn:microsoft.com/office/officeart/2005/8/layout/hList6"/>
    <dgm:cxn modelId="{5B9ECB15-CD2C-4298-87C8-BC46E85EFC34}" srcId="{8A33D55D-3DEE-4F9A-A232-7BF5A43C327A}" destId="{FE586DCC-8898-4DD1-AAC7-4541ADBA0D69}" srcOrd="5" destOrd="0" parTransId="{6F4F3B52-1EFC-41EA-9D16-87184085DF13}" sibTransId="{12F0AE9F-4563-448F-9520-C6C50DAB57B3}"/>
    <dgm:cxn modelId="{C2C57219-C498-4268-A5DD-E90D2EBDD666}" type="presOf" srcId="{3185BFE3-5CA5-4207-8386-4CEBABC1DDA1}" destId="{D5549A68-AF73-4B79-B6AA-798DA878B89C}" srcOrd="0" destOrd="4" presId="urn:microsoft.com/office/officeart/2005/8/layout/hList6"/>
    <dgm:cxn modelId="{8C1D4B1C-BF38-4215-81F0-2CA8A56F7706}" srcId="{AF362A1F-CB45-417C-AC97-E65BBEF4ECF5}" destId="{3185BFE3-5CA5-4207-8386-4CEBABC1DDA1}" srcOrd="3" destOrd="0" parTransId="{72C84F2A-FC62-43BC-9DDA-DE5748E85B71}" sibTransId="{E4E26392-650A-41DC-91CA-024F414A8108}"/>
    <dgm:cxn modelId="{191BB61D-4955-4547-888F-9FC68E6B3E4E}" type="presOf" srcId="{2C8608D4-8B02-4B98-961F-903A7E8F497A}" destId="{13DF4367-CFDF-47D1-A198-BDD3598016CA}" srcOrd="0" destOrd="3" presId="urn:microsoft.com/office/officeart/2005/8/layout/hList6"/>
    <dgm:cxn modelId="{B318EB1F-2E61-4B06-B5BD-A282FC93D82A}" srcId="{0B2E89F1-AFA6-491E-BD73-F866D9A3FBCA}" destId="{D0152F63-CCA9-4F45-BDCE-CFC3C8D6AD08}" srcOrd="0" destOrd="0" parTransId="{3E465485-B60F-4AAB-8F69-00006AFC4ABC}" sibTransId="{7ADB5B26-6A7A-4040-B59B-735FDE3024DB}"/>
    <dgm:cxn modelId="{0F743129-FB2B-4320-B236-45D4B62A4F7A}" type="presOf" srcId="{59375B7E-8E3D-4974-B610-C2AA21CF8296}" destId="{D5549A68-AF73-4B79-B6AA-798DA878B89C}" srcOrd="0" destOrd="2" presId="urn:microsoft.com/office/officeart/2005/8/layout/hList6"/>
    <dgm:cxn modelId="{9E7EC82A-0ABC-49B4-B071-6A24FDAA5093}" type="presOf" srcId="{F683FCC5-8FC6-4756-9E41-3156B869550E}" destId="{D5549A68-AF73-4B79-B6AA-798DA878B89C}" srcOrd="0" destOrd="9" presId="urn:microsoft.com/office/officeart/2005/8/layout/hList6"/>
    <dgm:cxn modelId="{5C239D31-0978-4B8A-99F7-98797495EDE7}" type="presOf" srcId="{F70964B1-3F78-43CC-BC5C-1EA119C24D80}" destId="{D5549A68-AF73-4B79-B6AA-798DA878B89C}" srcOrd="0" destOrd="6" presId="urn:microsoft.com/office/officeart/2005/8/layout/hList6"/>
    <dgm:cxn modelId="{F29B7F32-67A0-48DB-9B07-9907E4B09528}" type="presOf" srcId="{F382A923-C95F-4153-84DA-F507525AE8ED}" destId="{13DF4367-CFDF-47D1-A198-BDD3598016CA}" srcOrd="0" destOrd="1" presId="urn:microsoft.com/office/officeart/2005/8/layout/hList6"/>
    <dgm:cxn modelId="{19492F37-9006-4F77-B883-E6ADB320D47D}" srcId="{8A33D55D-3DEE-4F9A-A232-7BF5A43C327A}" destId="{F382A923-C95F-4153-84DA-F507525AE8ED}" srcOrd="0" destOrd="0" parTransId="{A4E63D5F-453F-4C71-B998-E53FA8B0151D}" sibTransId="{063329FC-6DB3-414B-BB28-4B2973CC843D}"/>
    <dgm:cxn modelId="{C10F833B-1873-47EF-9F3E-BF6882142139}" srcId="{8A33D55D-3DEE-4F9A-A232-7BF5A43C327A}" destId="{5A3A5158-46E6-47DF-A9A1-0A79C4C5E566}" srcOrd="3" destOrd="0" parTransId="{30C62A88-4868-4927-A182-6AC20D0B5DEE}" sibTransId="{3441446B-9009-4543-8F53-973AE803A519}"/>
    <dgm:cxn modelId="{7CFC233E-1C57-44A1-8B2D-394014A2282F}" type="presOf" srcId="{AF362A1F-CB45-417C-AC97-E65BBEF4ECF5}" destId="{D5549A68-AF73-4B79-B6AA-798DA878B89C}" srcOrd="0" destOrd="0" presId="urn:microsoft.com/office/officeart/2005/8/layout/hList6"/>
    <dgm:cxn modelId="{D8C7993F-2D07-447F-9505-6D646B1C7CD1}" srcId="{8A33D55D-3DEE-4F9A-A232-7BF5A43C327A}" destId="{4E41B570-7C54-4353-8228-293AC205C034}" srcOrd="1" destOrd="0" parTransId="{6B643154-1EF5-425A-8456-36864A9414CE}" sibTransId="{CD9B89F1-AF30-43F1-BB00-E44182426BC2}"/>
    <dgm:cxn modelId="{65DE425B-FD4B-4A94-B44F-5730AC3B6426}" type="presOf" srcId="{3D3FBBA7-865E-44D8-8056-2469F60B56D8}" destId="{D5549A68-AF73-4B79-B6AA-798DA878B89C}" srcOrd="0" destOrd="7" presId="urn:microsoft.com/office/officeart/2005/8/layout/hList6"/>
    <dgm:cxn modelId="{AAE35444-7F73-4A2F-8832-142FED4D1C42}" srcId="{99CE8362-8439-420C-9FDF-350CAC1EC5D0}" destId="{AF362A1F-CB45-417C-AC97-E65BBEF4ECF5}" srcOrd="2" destOrd="0" parTransId="{CAB4844D-101C-48E5-BC8E-4A045E3B8708}" sibTransId="{60BA3EFA-7F40-4047-B844-D49978F06CC7}"/>
    <dgm:cxn modelId="{7D7ECF48-01E7-4D28-8541-8776583F648A}" type="presOf" srcId="{F22EC7D8-E724-4A27-90AD-310C62DBA5BA}" destId="{D5549A68-AF73-4B79-B6AA-798DA878B89C}" srcOrd="0" destOrd="1" presId="urn:microsoft.com/office/officeart/2005/8/layout/hList6"/>
    <dgm:cxn modelId="{2D504C4B-74A1-42DB-A5D7-F0292D958348}" type="presOf" srcId="{5A3A5158-46E6-47DF-A9A1-0A79C4C5E566}" destId="{13DF4367-CFDF-47D1-A198-BDD3598016CA}" srcOrd="0" destOrd="4" presId="urn:microsoft.com/office/officeart/2005/8/layout/hList6"/>
    <dgm:cxn modelId="{784E1C6F-559A-4DAE-A92C-5BDB2D6C1EB5}" type="presOf" srcId="{99CE8362-8439-420C-9FDF-350CAC1EC5D0}" destId="{97CA7828-A767-427E-8362-502E6BEFF059}" srcOrd="0" destOrd="0" presId="urn:microsoft.com/office/officeart/2005/8/layout/hList6"/>
    <dgm:cxn modelId="{E9B18573-AC07-4FDF-BA06-773CC543D46D}" srcId="{AF362A1F-CB45-417C-AC97-E65BBEF4ECF5}" destId="{FA1CC8CD-775C-4DB5-BCBE-9A26DC732C12}" srcOrd="7" destOrd="0" parTransId="{F65E5728-F538-4D10-8F7A-54E63B4A6FCE}" sibTransId="{76EB1915-BE0E-457E-B650-799DBAF3BEDC}"/>
    <dgm:cxn modelId="{AB3A1A75-7964-4EB6-A659-B5B9D886695A}" type="presOf" srcId="{8A33D55D-3DEE-4F9A-A232-7BF5A43C327A}" destId="{13DF4367-CFDF-47D1-A198-BDD3598016CA}" srcOrd="0" destOrd="0" presId="urn:microsoft.com/office/officeart/2005/8/layout/hList6"/>
    <dgm:cxn modelId="{7A799776-63A9-429B-B471-AA59AC40E4CE}" srcId="{8A33D55D-3DEE-4F9A-A232-7BF5A43C327A}" destId="{DFC311A8-88CB-46EF-AC7A-10574125032F}" srcOrd="4" destOrd="0" parTransId="{3363A580-FCDC-44F5-87E8-DFF71E3E68BA}" sibTransId="{C290C47E-3EB3-4B49-B105-5905DC8B31F2}"/>
    <dgm:cxn modelId="{107F4B5A-C611-485F-9E28-C9581E13DF18}" type="presOf" srcId="{4E41B570-7C54-4353-8228-293AC205C034}" destId="{13DF4367-CFDF-47D1-A198-BDD3598016CA}" srcOrd="0" destOrd="2" presId="urn:microsoft.com/office/officeart/2005/8/layout/hList6"/>
    <dgm:cxn modelId="{C4687C7E-E2BD-4292-ABC5-AB7D3261418D}" type="presOf" srcId="{E039CDE9-FEB8-4BA9-86D7-FEA1BFC525E6}" destId="{D5549A68-AF73-4B79-B6AA-798DA878B89C}" srcOrd="0" destOrd="5" presId="urn:microsoft.com/office/officeart/2005/8/layout/hList6"/>
    <dgm:cxn modelId="{34A9B683-5D48-4517-A93B-27639EF41105}" type="presOf" srcId="{0B2E89F1-AFA6-491E-BD73-F866D9A3FBCA}" destId="{20D280C4-7EF9-4944-A960-C0D85105938D}" srcOrd="0" destOrd="0" presId="urn:microsoft.com/office/officeart/2005/8/layout/hList6"/>
    <dgm:cxn modelId="{7D1AA98C-9169-4E0E-A0E4-B4DC5BD37037}" type="presOf" srcId="{68883853-E4C4-495A-9284-E86B24DC347C}" destId="{20D280C4-7EF9-4944-A960-C0D85105938D}" srcOrd="0" destOrd="6" presId="urn:microsoft.com/office/officeart/2005/8/layout/hList6"/>
    <dgm:cxn modelId="{5D931B92-62E5-4DAE-9094-D048B4DDEC6A}" srcId="{AF362A1F-CB45-417C-AC97-E65BBEF4ECF5}" destId="{59375B7E-8E3D-4974-B610-C2AA21CF8296}" srcOrd="1" destOrd="0" parTransId="{BCDBA1D0-0AC7-4B0A-8B49-8FE67C742AB8}" sibTransId="{4013C6CE-94FC-4759-AD38-6224DB02B68E}"/>
    <dgm:cxn modelId="{B1A27B98-7A44-419E-BAD9-A9942FDA351B}" type="presOf" srcId="{299554B0-3F8F-4A7E-8EB0-7977AE83C521}" destId="{D5549A68-AF73-4B79-B6AA-798DA878B89C}" srcOrd="0" destOrd="3" presId="urn:microsoft.com/office/officeart/2005/8/layout/hList6"/>
    <dgm:cxn modelId="{3D70DF9C-1B02-44D9-9B8A-EFDF240CEB02}" srcId="{AF362A1F-CB45-417C-AC97-E65BBEF4ECF5}" destId="{3D3FBBA7-865E-44D8-8056-2469F60B56D8}" srcOrd="6" destOrd="0" parTransId="{903FC8AE-4150-4E0C-8AA0-4C7310316CAD}" sibTransId="{4FE9AE02-6DC3-41F5-BCFB-B2F3D41B4E5C}"/>
    <dgm:cxn modelId="{1E6D7D9D-B4F4-446D-AEC0-FE3FD0647889}" srcId="{99CE8362-8439-420C-9FDF-350CAC1EC5D0}" destId="{0B2E89F1-AFA6-491E-BD73-F866D9A3FBCA}" srcOrd="0" destOrd="0" parTransId="{8CA4DEED-D458-4BB4-A4EE-19505A6B264A}" sibTransId="{42855A90-208E-4663-BCBB-C773A250BF90}"/>
    <dgm:cxn modelId="{371227A4-90F7-4490-A40B-A1C1B1314AD3}" srcId="{0B2E89F1-AFA6-491E-BD73-F866D9A3FBCA}" destId="{C9503F8D-0C97-4E14-AA9D-E0B4F85DC4D2}" srcOrd="2" destOrd="0" parTransId="{3A4AC4DC-6269-4E9A-967F-8BFFD9BE1D82}" sibTransId="{909DD607-7EDE-4C1E-8C7B-8F7AE86266F2}"/>
    <dgm:cxn modelId="{4A312CA5-175E-4968-A41E-A6FE78CEB8A1}" type="presOf" srcId="{D0152F63-CCA9-4F45-BDCE-CFC3C8D6AD08}" destId="{20D280C4-7EF9-4944-A960-C0D85105938D}" srcOrd="0" destOrd="1" presId="urn:microsoft.com/office/officeart/2005/8/layout/hList6"/>
    <dgm:cxn modelId="{29614BA5-699E-47D7-A31E-2BF52015F1A2}" srcId="{AF362A1F-CB45-417C-AC97-E65BBEF4ECF5}" destId="{299554B0-3F8F-4A7E-8EB0-7977AE83C521}" srcOrd="2" destOrd="0" parTransId="{28C1A8D6-D20A-4E94-942F-D83CB8F64846}" sibTransId="{EBC32B8D-4046-44BB-AA9F-34F2D8F7D92A}"/>
    <dgm:cxn modelId="{777D2AA6-76BE-49B7-9294-C89B8F768646}" srcId="{0B2E89F1-AFA6-491E-BD73-F866D9A3FBCA}" destId="{29786A74-CEF9-463F-9582-87CEEBB473EB}" srcOrd="4" destOrd="0" parTransId="{0CB294A4-E94C-4AA4-8E97-F793779CDC51}" sibTransId="{AFA3547A-98D8-4ABD-AD92-471C8583DFF6}"/>
    <dgm:cxn modelId="{21B250A7-952A-4F74-9E29-8C8ACAC059E8}" srcId="{AF362A1F-CB45-417C-AC97-E65BBEF4ECF5}" destId="{F22EC7D8-E724-4A27-90AD-310C62DBA5BA}" srcOrd="0" destOrd="0" parTransId="{8C744E4F-E0D0-402E-96CC-3940CA12511E}" sibTransId="{0ABCD6D9-CBCB-4C88-8EA6-0C0B409865E5}"/>
    <dgm:cxn modelId="{A6141AA9-DE37-484A-B96A-B6C00DAF70AF}" type="presOf" srcId="{A6FDA8C4-9D0B-4BB6-BD87-68A1FAF03DF0}" destId="{20D280C4-7EF9-4944-A960-C0D85105938D}" srcOrd="0" destOrd="4" presId="urn:microsoft.com/office/officeart/2005/8/layout/hList6"/>
    <dgm:cxn modelId="{8C6A66AF-A854-4613-BE95-27552095FCCE}" type="presOf" srcId="{FE586DCC-8898-4DD1-AAC7-4541ADBA0D69}" destId="{13DF4367-CFDF-47D1-A198-BDD3598016CA}" srcOrd="0" destOrd="6" presId="urn:microsoft.com/office/officeart/2005/8/layout/hList6"/>
    <dgm:cxn modelId="{A2D558B3-8192-4858-A6DF-63E306A4E9CE}" srcId="{0B2E89F1-AFA6-491E-BD73-F866D9A3FBCA}" destId="{A6FDA8C4-9D0B-4BB6-BD87-68A1FAF03DF0}" srcOrd="3" destOrd="0" parTransId="{328ECE2C-345A-48D4-8D4B-FBA223B523CE}" sibTransId="{9EFCFE0E-4B36-4ABD-924D-13DD5F6DE078}"/>
    <dgm:cxn modelId="{D59173BD-3320-4939-B744-741A661A6FB6}" srcId="{AF362A1F-CB45-417C-AC97-E65BBEF4ECF5}" destId="{F683FCC5-8FC6-4756-9E41-3156B869550E}" srcOrd="8" destOrd="0" parTransId="{1E4D8F61-2E17-4588-9A3D-DA665D3B1C7F}" sibTransId="{67239931-1CDC-4CEB-A68E-48D17EF8C13D}"/>
    <dgm:cxn modelId="{67523EBF-963B-4BBC-A4E9-2D0CBF481004}" srcId="{AF362A1F-CB45-417C-AC97-E65BBEF4ECF5}" destId="{F70964B1-3F78-43CC-BC5C-1EA119C24D80}" srcOrd="5" destOrd="0" parTransId="{4F414045-1024-415B-9182-7A14F7D45ED7}" sibTransId="{BFF5A2DF-1A4E-4A99-8255-E2C232F3C635}"/>
    <dgm:cxn modelId="{89075DC7-01D2-4B19-8441-EFCA90788A87}" type="presOf" srcId="{1606B2FE-69F1-4D15-80D8-84F0320BB19A}" destId="{20D280C4-7EF9-4944-A960-C0D85105938D}" srcOrd="0" destOrd="2" presId="urn:microsoft.com/office/officeart/2005/8/layout/hList6"/>
    <dgm:cxn modelId="{5179CCD2-A23A-41C1-9D70-797DD95B0AE7}" srcId="{0B2E89F1-AFA6-491E-BD73-F866D9A3FBCA}" destId="{68883853-E4C4-495A-9284-E86B24DC347C}" srcOrd="5" destOrd="0" parTransId="{6BADD76C-BCCC-49D5-9550-8DAB8A362535}" sibTransId="{0CF0FEC2-E8AA-4322-85C7-B9EB5C7122BF}"/>
    <dgm:cxn modelId="{7B5541DE-DF99-42E1-83D9-5E071FE852EC}" type="presOf" srcId="{DFC311A8-88CB-46EF-AC7A-10574125032F}" destId="{13DF4367-CFDF-47D1-A198-BDD3598016CA}" srcOrd="0" destOrd="5" presId="urn:microsoft.com/office/officeart/2005/8/layout/hList6"/>
    <dgm:cxn modelId="{FDB556E1-EAF6-44D6-9935-7F060CAD889E}" srcId="{AF362A1F-CB45-417C-AC97-E65BBEF4ECF5}" destId="{E039CDE9-FEB8-4BA9-86D7-FEA1BFC525E6}" srcOrd="4" destOrd="0" parTransId="{352689A1-9EEB-4DA4-8402-E0921DECD272}" sibTransId="{56A60808-22C2-4401-BF5F-82C5A59701E5}"/>
    <dgm:cxn modelId="{10E7BEE3-E88C-430D-A553-8363AC032BD0}" srcId="{8A33D55D-3DEE-4F9A-A232-7BF5A43C327A}" destId="{2C8608D4-8B02-4B98-961F-903A7E8F497A}" srcOrd="2" destOrd="0" parTransId="{1C8B7FFE-8757-4DF7-9A28-635A1B529B44}" sibTransId="{9FDDAD82-178B-44DB-A40F-BB689D43399F}"/>
    <dgm:cxn modelId="{77D8A5EC-105F-4BDC-8471-9771CB531F63}" srcId="{99CE8362-8439-420C-9FDF-350CAC1EC5D0}" destId="{8A33D55D-3DEE-4F9A-A232-7BF5A43C327A}" srcOrd="1" destOrd="0" parTransId="{1BA038EA-006A-417D-84C1-D49703D3EEC9}" sibTransId="{108CB904-24DF-4D45-AC25-574CC0D0DDCD}"/>
    <dgm:cxn modelId="{35E732EE-8B83-483F-9378-BF5CE4C849E4}" type="presOf" srcId="{C9503F8D-0C97-4E14-AA9D-E0B4F85DC4D2}" destId="{20D280C4-7EF9-4944-A960-C0D85105938D}" srcOrd="0" destOrd="3" presId="urn:microsoft.com/office/officeart/2005/8/layout/hList6"/>
    <dgm:cxn modelId="{041251F5-2042-431F-967D-1867F8BE0EFC}" srcId="{0B2E89F1-AFA6-491E-BD73-F866D9A3FBCA}" destId="{1606B2FE-69F1-4D15-80D8-84F0320BB19A}" srcOrd="1" destOrd="0" parTransId="{5642CC60-3BC5-4C3A-A005-E31ABF8AAFE0}" sibTransId="{B4D95CCD-B4F6-486C-80D6-62D8439F376A}"/>
    <dgm:cxn modelId="{F816490B-5F98-489F-9686-6C371D1990BB}" type="presParOf" srcId="{97CA7828-A767-427E-8362-502E6BEFF059}" destId="{20D280C4-7EF9-4944-A960-C0D85105938D}" srcOrd="0" destOrd="0" presId="urn:microsoft.com/office/officeart/2005/8/layout/hList6"/>
    <dgm:cxn modelId="{B9B6E00E-3663-4B74-8104-F74148CCDDD2}" type="presParOf" srcId="{97CA7828-A767-427E-8362-502E6BEFF059}" destId="{8BD2CC28-6688-402E-B492-F5E99D4AB63C}" srcOrd="1" destOrd="0" presId="urn:microsoft.com/office/officeart/2005/8/layout/hList6"/>
    <dgm:cxn modelId="{6112BD16-E554-4D35-BFF0-BF1052961F21}" type="presParOf" srcId="{97CA7828-A767-427E-8362-502E6BEFF059}" destId="{13DF4367-CFDF-47D1-A198-BDD3598016CA}" srcOrd="2" destOrd="0" presId="urn:microsoft.com/office/officeart/2005/8/layout/hList6"/>
    <dgm:cxn modelId="{D3324DA1-DC01-4EBF-8330-82029FAC701F}" type="presParOf" srcId="{97CA7828-A767-427E-8362-502E6BEFF059}" destId="{EA9CB27B-06A9-47F2-9F10-B5D7EA09D188}" srcOrd="3" destOrd="0" presId="urn:microsoft.com/office/officeart/2005/8/layout/hList6"/>
    <dgm:cxn modelId="{058C299B-8C35-4420-A01F-9AE5CDDA7D61}" type="presParOf" srcId="{97CA7828-A767-427E-8362-502E6BEFF059}" destId="{D5549A68-AF73-4B79-B6AA-798DA878B89C}"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8E42BB-C5A7-4FB8-AA92-4CDD329E34A8}" type="doc">
      <dgm:prSet loTypeId="urn:microsoft.com/office/officeart/2008/layout/VerticalCircleList" loCatId="list" qsTypeId="urn:microsoft.com/office/officeart/2005/8/quickstyle/simple3" qsCatId="simple" csTypeId="urn:microsoft.com/office/officeart/2005/8/colors/accent1_2" csCatId="accent1" phldr="1"/>
      <dgm:spPr/>
      <dgm:t>
        <a:bodyPr/>
        <a:lstStyle/>
        <a:p>
          <a:endParaRPr lang="en-US"/>
        </a:p>
      </dgm:t>
    </dgm:pt>
    <dgm:pt modelId="{6CF17DEB-40A6-4BBF-A227-468DA1E5E450}">
      <dgm:prSet phldrT="[Text]"/>
      <dgm:spPr/>
      <dgm:t>
        <a:bodyPr/>
        <a:lstStyle/>
        <a:p>
          <a:r>
            <a:rPr lang="en-US" dirty="0"/>
            <a:t>Data Management</a:t>
          </a:r>
        </a:p>
      </dgm:t>
    </dgm:pt>
    <dgm:pt modelId="{422DB887-AAFE-4698-A70E-2A39F5B67AE8}" type="parTrans" cxnId="{FAB8F78B-84FE-4A72-9D38-6559930E95C1}">
      <dgm:prSet/>
      <dgm:spPr/>
      <dgm:t>
        <a:bodyPr/>
        <a:lstStyle/>
        <a:p>
          <a:endParaRPr lang="en-US"/>
        </a:p>
      </dgm:t>
    </dgm:pt>
    <dgm:pt modelId="{CF344889-E965-4563-897C-23AAF38258BB}" type="sibTrans" cxnId="{FAB8F78B-84FE-4A72-9D38-6559930E95C1}">
      <dgm:prSet/>
      <dgm:spPr/>
      <dgm:t>
        <a:bodyPr/>
        <a:lstStyle/>
        <a:p>
          <a:endParaRPr lang="en-US"/>
        </a:p>
      </dgm:t>
    </dgm:pt>
    <dgm:pt modelId="{207FFEB5-216B-4345-B1C7-B360C6FB74F7}">
      <dgm:prSet phldrT="[Text]"/>
      <dgm:spPr/>
      <dgm:t>
        <a:bodyPr/>
        <a:lstStyle/>
        <a:p>
          <a:r>
            <a:rPr lang="en-US" dirty="0"/>
            <a:t>Data Analytics</a:t>
          </a:r>
        </a:p>
      </dgm:t>
    </dgm:pt>
    <dgm:pt modelId="{010810A1-606A-4F6A-A387-D388319B59D3}" type="parTrans" cxnId="{DE43502A-3B5E-4D85-8085-6FB175127D52}">
      <dgm:prSet/>
      <dgm:spPr/>
      <dgm:t>
        <a:bodyPr/>
        <a:lstStyle/>
        <a:p>
          <a:endParaRPr lang="en-US"/>
        </a:p>
      </dgm:t>
    </dgm:pt>
    <dgm:pt modelId="{BD79090C-DD8B-478A-B186-0014C2F7C6F4}" type="sibTrans" cxnId="{DE43502A-3B5E-4D85-8085-6FB175127D52}">
      <dgm:prSet/>
      <dgm:spPr/>
      <dgm:t>
        <a:bodyPr/>
        <a:lstStyle/>
        <a:p>
          <a:endParaRPr lang="en-US"/>
        </a:p>
      </dgm:t>
    </dgm:pt>
    <dgm:pt modelId="{37A9EFEC-C098-4969-87F7-7E753D10ED39}">
      <dgm:prSet phldrT="[Text]"/>
      <dgm:spPr/>
      <dgm:t>
        <a:bodyPr/>
        <a:lstStyle/>
        <a:p>
          <a:r>
            <a:rPr lang="en-US" dirty="0"/>
            <a:t>Artificial Intelligence</a:t>
          </a:r>
        </a:p>
      </dgm:t>
    </dgm:pt>
    <dgm:pt modelId="{ABDEE7A5-EE65-4C8E-9F21-912157CBF25C}" type="parTrans" cxnId="{CDC075BF-383E-4E60-8897-CFEA7AA381FE}">
      <dgm:prSet/>
      <dgm:spPr/>
      <dgm:t>
        <a:bodyPr/>
        <a:lstStyle/>
        <a:p>
          <a:endParaRPr lang="en-US"/>
        </a:p>
      </dgm:t>
    </dgm:pt>
    <dgm:pt modelId="{D4BC91DF-8FEF-490F-A50C-28FAE999D593}" type="sibTrans" cxnId="{CDC075BF-383E-4E60-8897-CFEA7AA381FE}">
      <dgm:prSet/>
      <dgm:spPr/>
      <dgm:t>
        <a:bodyPr/>
        <a:lstStyle/>
        <a:p>
          <a:endParaRPr lang="en-US"/>
        </a:p>
      </dgm:t>
    </dgm:pt>
    <dgm:pt modelId="{A660F35D-B95B-417A-AC5A-3EABA684B4B7}" type="pres">
      <dgm:prSet presAssocID="{558E42BB-C5A7-4FB8-AA92-4CDD329E34A8}" presName="Name0" presStyleCnt="0">
        <dgm:presLayoutVars>
          <dgm:dir/>
        </dgm:presLayoutVars>
      </dgm:prSet>
      <dgm:spPr/>
    </dgm:pt>
    <dgm:pt modelId="{E1D01473-9DB9-44DA-804A-39D51FF87BA1}" type="pres">
      <dgm:prSet presAssocID="{6CF17DEB-40A6-4BBF-A227-468DA1E5E450}" presName="noChildren" presStyleCnt="0"/>
      <dgm:spPr/>
    </dgm:pt>
    <dgm:pt modelId="{35600F4F-4512-44CE-8F18-A769D4E0B480}" type="pres">
      <dgm:prSet presAssocID="{6CF17DEB-40A6-4BBF-A227-468DA1E5E450}" presName="gap" presStyleCnt="0"/>
      <dgm:spPr/>
    </dgm:pt>
    <dgm:pt modelId="{C2AB2FF7-4EDE-4395-93A1-0D34A65A7524}" type="pres">
      <dgm:prSet presAssocID="{6CF17DEB-40A6-4BBF-A227-468DA1E5E450}" presName="medCircle2" presStyleLbl="vennNode1" presStyleIdx="0" presStyleCnt="3"/>
      <dgm:spPr>
        <a:solidFill>
          <a:srgbClr val="C00000"/>
        </a:solidFill>
        <a:ln>
          <a:solidFill>
            <a:schemeClr val="tx1"/>
          </a:solidFill>
        </a:ln>
      </dgm:spPr>
    </dgm:pt>
    <dgm:pt modelId="{F0087756-CAD4-4A33-AF81-23060F694059}" type="pres">
      <dgm:prSet presAssocID="{6CF17DEB-40A6-4BBF-A227-468DA1E5E450}" presName="txLvlOnly1" presStyleLbl="revTx" presStyleIdx="0" presStyleCnt="3"/>
      <dgm:spPr/>
    </dgm:pt>
    <dgm:pt modelId="{6DBD19D8-7C45-46E5-A042-948E81429347}" type="pres">
      <dgm:prSet presAssocID="{207FFEB5-216B-4345-B1C7-B360C6FB74F7}" presName="noChildren" presStyleCnt="0"/>
      <dgm:spPr/>
    </dgm:pt>
    <dgm:pt modelId="{B459F860-F62E-4673-B44C-A7F34E9BA5D6}" type="pres">
      <dgm:prSet presAssocID="{207FFEB5-216B-4345-B1C7-B360C6FB74F7}" presName="gap" presStyleCnt="0"/>
      <dgm:spPr/>
    </dgm:pt>
    <dgm:pt modelId="{0D74EF67-6095-4FFA-BB70-4C2A19B7C8F3}" type="pres">
      <dgm:prSet presAssocID="{207FFEB5-216B-4345-B1C7-B360C6FB74F7}" presName="medCircle2" presStyleLbl="vennNode1" presStyleIdx="1" presStyleCnt="3"/>
      <dgm:spPr>
        <a:solidFill>
          <a:srgbClr val="00B050"/>
        </a:solidFill>
        <a:ln>
          <a:solidFill>
            <a:schemeClr val="tx1"/>
          </a:solidFill>
        </a:ln>
      </dgm:spPr>
    </dgm:pt>
    <dgm:pt modelId="{F7B468B9-8035-4803-931E-3072A7F73D46}" type="pres">
      <dgm:prSet presAssocID="{207FFEB5-216B-4345-B1C7-B360C6FB74F7}" presName="txLvlOnly1" presStyleLbl="revTx" presStyleIdx="1" presStyleCnt="3"/>
      <dgm:spPr/>
    </dgm:pt>
    <dgm:pt modelId="{FC546B97-5D28-4A61-89AF-C962CBEEC2B8}" type="pres">
      <dgm:prSet presAssocID="{37A9EFEC-C098-4969-87F7-7E753D10ED39}" presName="noChildren" presStyleCnt="0"/>
      <dgm:spPr/>
    </dgm:pt>
    <dgm:pt modelId="{6605CC92-F748-4FEB-94B0-D830085E9232}" type="pres">
      <dgm:prSet presAssocID="{37A9EFEC-C098-4969-87F7-7E753D10ED39}" presName="gap" presStyleCnt="0"/>
      <dgm:spPr/>
    </dgm:pt>
    <dgm:pt modelId="{A38C1042-21DE-41C7-94F4-FD4324EEBA80}" type="pres">
      <dgm:prSet presAssocID="{37A9EFEC-C098-4969-87F7-7E753D10ED39}" presName="medCircle2" presStyleLbl="vennNode1" presStyleIdx="2" presStyleCnt="3"/>
      <dgm:spPr>
        <a:solidFill>
          <a:srgbClr val="0070C0"/>
        </a:solidFill>
        <a:ln>
          <a:solidFill>
            <a:schemeClr val="tx1"/>
          </a:solidFill>
        </a:ln>
      </dgm:spPr>
    </dgm:pt>
    <dgm:pt modelId="{69073FD5-4776-4EF1-A38D-7D0658DB3F5E}" type="pres">
      <dgm:prSet presAssocID="{37A9EFEC-C098-4969-87F7-7E753D10ED39}" presName="txLvlOnly1" presStyleLbl="revTx" presStyleIdx="2" presStyleCnt="3"/>
      <dgm:spPr/>
    </dgm:pt>
  </dgm:ptLst>
  <dgm:cxnLst>
    <dgm:cxn modelId="{DE43502A-3B5E-4D85-8085-6FB175127D52}" srcId="{558E42BB-C5A7-4FB8-AA92-4CDD329E34A8}" destId="{207FFEB5-216B-4345-B1C7-B360C6FB74F7}" srcOrd="1" destOrd="0" parTransId="{010810A1-606A-4F6A-A387-D388319B59D3}" sibTransId="{BD79090C-DD8B-478A-B186-0014C2F7C6F4}"/>
    <dgm:cxn modelId="{44007D34-5355-4C22-A573-B8141C04EAD3}" type="presOf" srcId="{558E42BB-C5A7-4FB8-AA92-4CDD329E34A8}" destId="{A660F35D-B95B-417A-AC5A-3EABA684B4B7}" srcOrd="0" destOrd="0" presId="urn:microsoft.com/office/officeart/2008/layout/VerticalCircleList"/>
    <dgm:cxn modelId="{117B446C-6A1F-45F8-839A-8FB9FE7E203D}" type="presOf" srcId="{6CF17DEB-40A6-4BBF-A227-468DA1E5E450}" destId="{F0087756-CAD4-4A33-AF81-23060F694059}" srcOrd="0" destOrd="0" presId="urn:microsoft.com/office/officeart/2008/layout/VerticalCircleList"/>
    <dgm:cxn modelId="{FAB8F78B-84FE-4A72-9D38-6559930E95C1}" srcId="{558E42BB-C5A7-4FB8-AA92-4CDD329E34A8}" destId="{6CF17DEB-40A6-4BBF-A227-468DA1E5E450}" srcOrd="0" destOrd="0" parTransId="{422DB887-AAFE-4698-A70E-2A39F5B67AE8}" sibTransId="{CF344889-E965-4563-897C-23AAF38258BB}"/>
    <dgm:cxn modelId="{FAAFECB6-CB93-4512-ABD6-22D72C0A4321}" type="presOf" srcId="{37A9EFEC-C098-4969-87F7-7E753D10ED39}" destId="{69073FD5-4776-4EF1-A38D-7D0658DB3F5E}" srcOrd="0" destOrd="0" presId="urn:microsoft.com/office/officeart/2008/layout/VerticalCircleList"/>
    <dgm:cxn modelId="{CDC075BF-383E-4E60-8897-CFEA7AA381FE}" srcId="{558E42BB-C5A7-4FB8-AA92-4CDD329E34A8}" destId="{37A9EFEC-C098-4969-87F7-7E753D10ED39}" srcOrd="2" destOrd="0" parTransId="{ABDEE7A5-EE65-4C8E-9F21-912157CBF25C}" sibTransId="{D4BC91DF-8FEF-490F-A50C-28FAE999D593}"/>
    <dgm:cxn modelId="{E1FDBAEA-7CE9-4075-BCE0-50697E07A3B9}" type="presOf" srcId="{207FFEB5-216B-4345-B1C7-B360C6FB74F7}" destId="{F7B468B9-8035-4803-931E-3072A7F73D46}" srcOrd="0" destOrd="0" presId="urn:microsoft.com/office/officeart/2008/layout/VerticalCircleList"/>
    <dgm:cxn modelId="{A44D9844-3FE0-4EF2-B0F8-E998269BD010}" type="presParOf" srcId="{A660F35D-B95B-417A-AC5A-3EABA684B4B7}" destId="{E1D01473-9DB9-44DA-804A-39D51FF87BA1}" srcOrd="0" destOrd="0" presId="urn:microsoft.com/office/officeart/2008/layout/VerticalCircleList"/>
    <dgm:cxn modelId="{A0BFA52E-9E29-41C7-80EB-E519A6C81B51}" type="presParOf" srcId="{E1D01473-9DB9-44DA-804A-39D51FF87BA1}" destId="{35600F4F-4512-44CE-8F18-A769D4E0B480}" srcOrd="0" destOrd="0" presId="urn:microsoft.com/office/officeart/2008/layout/VerticalCircleList"/>
    <dgm:cxn modelId="{696E236F-F0CA-458B-8BE3-8DFF43A8ADA5}" type="presParOf" srcId="{E1D01473-9DB9-44DA-804A-39D51FF87BA1}" destId="{C2AB2FF7-4EDE-4395-93A1-0D34A65A7524}" srcOrd="1" destOrd="0" presId="urn:microsoft.com/office/officeart/2008/layout/VerticalCircleList"/>
    <dgm:cxn modelId="{1D696CBD-BDD2-4409-A2F0-7CA82ADBB3F1}" type="presParOf" srcId="{E1D01473-9DB9-44DA-804A-39D51FF87BA1}" destId="{F0087756-CAD4-4A33-AF81-23060F694059}" srcOrd="2" destOrd="0" presId="urn:microsoft.com/office/officeart/2008/layout/VerticalCircleList"/>
    <dgm:cxn modelId="{8405DBC7-C1BE-4639-8A0B-43C0C1C50C27}" type="presParOf" srcId="{A660F35D-B95B-417A-AC5A-3EABA684B4B7}" destId="{6DBD19D8-7C45-46E5-A042-948E81429347}" srcOrd="1" destOrd="0" presId="urn:microsoft.com/office/officeart/2008/layout/VerticalCircleList"/>
    <dgm:cxn modelId="{B7CAB24C-08D4-4C11-B4B7-EB7BC8D9619B}" type="presParOf" srcId="{6DBD19D8-7C45-46E5-A042-948E81429347}" destId="{B459F860-F62E-4673-B44C-A7F34E9BA5D6}" srcOrd="0" destOrd="0" presId="urn:microsoft.com/office/officeart/2008/layout/VerticalCircleList"/>
    <dgm:cxn modelId="{FB70327A-AC8D-4C57-A4D6-8FB00616788B}" type="presParOf" srcId="{6DBD19D8-7C45-46E5-A042-948E81429347}" destId="{0D74EF67-6095-4FFA-BB70-4C2A19B7C8F3}" srcOrd="1" destOrd="0" presId="urn:microsoft.com/office/officeart/2008/layout/VerticalCircleList"/>
    <dgm:cxn modelId="{21CB7389-D437-4830-ACFE-920408244AA2}" type="presParOf" srcId="{6DBD19D8-7C45-46E5-A042-948E81429347}" destId="{F7B468B9-8035-4803-931E-3072A7F73D46}" srcOrd="2" destOrd="0" presId="urn:microsoft.com/office/officeart/2008/layout/VerticalCircleList"/>
    <dgm:cxn modelId="{FDB8E7D2-3BFF-42C7-9116-5192EA68EF9F}" type="presParOf" srcId="{A660F35D-B95B-417A-AC5A-3EABA684B4B7}" destId="{FC546B97-5D28-4A61-89AF-C962CBEEC2B8}" srcOrd="2" destOrd="0" presId="urn:microsoft.com/office/officeart/2008/layout/VerticalCircleList"/>
    <dgm:cxn modelId="{952800D9-18BE-439C-81C5-EF428329D748}" type="presParOf" srcId="{FC546B97-5D28-4A61-89AF-C962CBEEC2B8}" destId="{6605CC92-F748-4FEB-94B0-D830085E9232}" srcOrd="0" destOrd="0" presId="urn:microsoft.com/office/officeart/2008/layout/VerticalCircleList"/>
    <dgm:cxn modelId="{53278A28-D041-4C6F-9AF0-D904A0C8A8FA}" type="presParOf" srcId="{FC546B97-5D28-4A61-89AF-C962CBEEC2B8}" destId="{A38C1042-21DE-41C7-94F4-FD4324EEBA80}" srcOrd="1" destOrd="0" presId="urn:microsoft.com/office/officeart/2008/layout/VerticalCircleList"/>
    <dgm:cxn modelId="{3CB76A5F-65B1-4F1E-B7A7-0F006B0DFD5D}" type="presParOf" srcId="{FC546B97-5D28-4A61-89AF-C962CBEEC2B8}" destId="{69073FD5-4776-4EF1-A38D-7D0658DB3F5E}"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4E1717-B883-4C32-AF12-973A08FA37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DC9B83A-D37E-4BB6-8156-6BECDCEFB56B}">
      <dgm:prSet phldrT="[Text]"/>
      <dgm:spPr>
        <a:solidFill>
          <a:srgbClr val="0070C0"/>
        </a:solidFill>
      </dgm:spPr>
      <dgm:t>
        <a:bodyPr/>
        <a:lstStyle/>
        <a:p>
          <a:r>
            <a:rPr lang="en-US" dirty="0"/>
            <a:t>Descriptive Analytics</a:t>
          </a:r>
        </a:p>
      </dgm:t>
    </dgm:pt>
    <dgm:pt modelId="{D939BBB6-8D73-4B9A-98DE-8072FC67E9A4}" type="parTrans" cxnId="{0B84DFAA-72C3-4919-BBF2-A232D3990FDA}">
      <dgm:prSet/>
      <dgm:spPr/>
      <dgm:t>
        <a:bodyPr/>
        <a:lstStyle/>
        <a:p>
          <a:endParaRPr lang="en-US"/>
        </a:p>
      </dgm:t>
    </dgm:pt>
    <dgm:pt modelId="{6719BE23-1AEC-4E49-9039-2480E53DA288}" type="sibTrans" cxnId="{0B84DFAA-72C3-4919-BBF2-A232D3990FDA}">
      <dgm:prSet/>
      <dgm:spPr/>
      <dgm:t>
        <a:bodyPr/>
        <a:lstStyle/>
        <a:p>
          <a:endParaRPr lang="en-US"/>
        </a:p>
      </dgm:t>
    </dgm:pt>
    <dgm:pt modelId="{B09537B0-81E4-4DCC-90D7-6DE1D01D25A6}">
      <dgm:prSet phldrT="[Text]"/>
      <dgm:spPr>
        <a:solidFill>
          <a:srgbClr val="7030A0"/>
        </a:solidFill>
      </dgm:spPr>
      <dgm:t>
        <a:bodyPr/>
        <a:lstStyle/>
        <a:p>
          <a:r>
            <a:rPr lang="en-US" dirty="0"/>
            <a:t>Predictive Analytics</a:t>
          </a:r>
        </a:p>
      </dgm:t>
    </dgm:pt>
    <dgm:pt modelId="{AD1551A4-1E13-4A9D-8232-C8472B21DF6F}" type="parTrans" cxnId="{19FE283E-D0E2-40F4-B4CF-1266CDE28387}">
      <dgm:prSet/>
      <dgm:spPr/>
      <dgm:t>
        <a:bodyPr/>
        <a:lstStyle/>
        <a:p>
          <a:endParaRPr lang="en-US"/>
        </a:p>
      </dgm:t>
    </dgm:pt>
    <dgm:pt modelId="{B41805DA-7B15-4A76-B0DB-F03D8FF118C0}" type="sibTrans" cxnId="{19FE283E-D0E2-40F4-B4CF-1266CDE28387}">
      <dgm:prSet/>
      <dgm:spPr/>
      <dgm:t>
        <a:bodyPr/>
        <a:lstStyle/>
        <a:p>
          <a:endParaRPr lang="en-US"/>
        </a:p>
      </dgm:t>
    </dgm:pt>
    <dgm:pt modelId="{862B8FB0-13A2-4814-A7C0-92557F8018D5}">
      <dgm:prSet phldrT="[Text]"/>
      <dgm:spPr>
        <a:solidFill>
          <a:srgbClr val="FFC000"/>
        </a:solidFill>
      </dgm:spPr>
      <dgm:t>
        <a:bodyPr/>
        <a:lstStyle/>
        <a:p>
          <a:r>
            <a:rPr lang="en-US" dirty="0"/>
            <a:t>Prescriptive Analytics</a:t>
          </a:r>
        </a:p>
      </dgm:t>
    </dgm:pt>
    <dgm:pt modelId="{3546EB0B-95B9-465E-961A-4E3BC7EE81C4}" type="parTrans" cxnId="{E9047DC1-B019-4212-AB17-EA5E88E6EBD2}">
      <dgm:prSet/>
      <dgm:spPr/>
      <dgm:t>
        <a:bodyPr/>
        <a:lstStyle/>
        <a:p>
          <a:endParaRPr lang="en-US"/>
        </a:p>
      </dgm:t>
    </dgm:pt>
    <dgm:pt modelId="{AD0CFF92-6CF9-49A2-AB5A-41D7D13B4156}" type="sibTrans" cxnId="{E9047DC1-B019-4212-AB17-EA5E88E6EBD2}">
      <dgm:prSet/>
      <dgm:spPr/>
      <dgm:t>
        <a:bodyPr/>
        <a:lstStyle/>
        <a:p>
          <a:endParaRPr lang="en-US"/>
        </a:p>
      </dgm:t>
    </dgm:pt>
    <dgm:pt modelId="{0D4AEA9B-6B6E-4563-A37A-C00BAF9BA563}" type="pres">
      <dgm:prSet presAssocID="{A54E1717-B883-4C32-AF12-973A08FA37DA}" presName="Name0" presStyleCnt="0">
        <dgm:presLayoutVars>
          <dgm:chMax val="7"/>
          <dgm:chPref val="7"/>
          <dgm:dir/>
        </dgm:presLayoutVars>
      </dgm:prSet>
      <dgm:spPr/>
    </dgm:pt>
    <dgm:pt modelId="{F17B2146-DD6D-41D3-9D87-994F853828AF}" type="pres">
      <dgm:prSet presAssocID="{A54E1717-B883-4C32-AF12-973A08FA37DA}" presName="Name1" presStyleCnt="0"/>
      <dgm:spPr/>
    </dgm:pt>
    <dgm:pt modelId="{846C7A52-73AA-47F5-8F54-AEB0CEF8FFE4}" type="pres">
      <dgm:prSet presAssocID="{A54E1717-B883-4C32-AF12-973A08FA37DA}" presName="cycle" presStyleCnt="0"/>
      <dgm:spPr/>
    </dgm:pt>
    <dgm:pt modelId="{482E6A15-D0F1-4881-8EC3-81C16A6B8C0C}" type="pres">
      <dgm:prSet presAssocID="{A54E1717-B883-4C32-AF12-973A08FA37DA}" presName="srcNode" presStyleLbl="node1" presStyleIdx="0" presStyleCnt="3"/>
      <dgm:spPr/>
    </dgm:pt>
    <dgm:pt modelId="{8DEA81F9-BC5B-46F1-A580-A3B5EC1DDF71}" type="pres">
      <dgm:prSet presAssocID="{A54E1717-B883-4C32-AF12-973A08FA37DA}" presName="conn" presStyleLbl="parChTrans1D2" presStyleIdx="0" presStyleCnt="1"/>
      <dgm:spPr/>
    </dgm:pt>
    <dgm:pt modelId="{A5FB8300-ED1B-4696-94D2-E094E3E85BBE}" type="pres">
      <dgm:prSet presAssocID="{A54E1717-B883-4C32-AF12-973A08FA37DA}" presName="extraNode" presStyleLbl="node1" presStyleIdx="0" presStyleCnt="3"/>
      <dgm:spPr/>
    </dgm:pt>
    <dgm:pt modelId="{1FF4E117-1071-4D93-B479-E8F395545452}" type="pres">
      <dgm:prSet presAssocID="{A54E1717-B883-4C32-AF12-973A08FA37DA}" presName="dstNode" presStyleLbl="node1" presStyleIdx="0" presStyleCnt="3"/>
      <dgm:spPr/>
    </dgm:pt>
    <dgm:pt modelId="{77A22D16-ADE7-4C11-98C8-00E1313A5575}" type="pres">
      <dgm:prSet presAssocID="{4DC9B83A-D37E-4BB6-8156-6BECDCEFB56B}" presName="text_1" presStyleLbl="node1" presStyleIdx="0" presStyleCnt="3">
        <dgm:presLayoutVars>
          <dgm:bulletEnabled val="1"/>
        </dgm:presLayoutVars>
      </dgm:prSet>
      <dgm:spPr/>
    </dgm:pt>
    <dgm:pt modelId="{EC40F59B-CE8C-4BE6-9C0F-355118C0072A}" type="pres">
      <dgm:prSet presAssocID="{4DC9B83A-D37E-4BB6-8156-6BECDCEFB56B}" presName="accent_1" presStyleCnt="0"/>
      <dgm:spPr/>
    </dgm:pt>
    <dgm:pt modelId="{4DC92960-A465-4758-A874-E3B5F8E39D5D}" type="pres">
      <dgm:prSet presAssocID="{4DC9B83A-D37E-4BB6-8156-6BECDCEFB56B}" presName="accentRepeatNode" presStyleLbl="solidFgAcc1" presStyleIdx="0" presStyleCnt="3"/>
      <dgm:spPr>
        <a:solidFill>
          <a:schemeClr val="bg1">
            <a:lumMod val="95000"/>
            <a:lumOff val="5000"/>
          </a:schemeClr>
        </a:solidFill>
      </dgm:spPr>
    </dgm:pt>
    <dgm:pt modelId="{0F9CF532-B8BC-4F14-A5AC-BC7D352A534E}" type="pres">
      <dgm:prSet presAssocID="{B09537B0-81E4-4DCC-90D7-6DE1D01D25A6}" presName="text_2" presStyleLbl="node1" presStyleIdx="1" presStyleCnt="3">
        <dgm:presLayoutVars>
          <dgm:bulletEnabled val="1"/>
        </dgm:presLayoutVars>
      </dgm:prSet>
      <dgm:spPr/>
    </dgm:pt>
    <dgm:pt modelId="{4E865763-D864-496B-A9E7-D5FA5D12CB96}" type="pres">
      <dgm:prSet presAssocID="{B09537B0-81E4-4DCC-90D7-6DE1D01D25A6}" presName="accent_2" presStyleCnt="0"/>
      <dgm:spPr/>
    </dgm:pt>
    <dgm:pt modelId="{BB46E144-5395-49DB-83AF-F22B7D162D91}" type="pres">
      <dgm:prSet presAssocID="{B09537B0-81E4-4DCC-90D7-6DE1D01D25A6}" presName="accentRepeatNode" presStyleLbl="solidFgAcc1" presStyleIdx="1" presStyleCnt="3"/>
      <dgm:spPr>
        <a:solidFill>
          <a:schemeClr val="bg1"/>
        </a:solidFill>
      </dgm:spPr>
    </dgm:pt>
    <dgm:pt modelId="{A40E6575-D560-4410-AC76-E3707FCFC47E}" type="pres">
      <dgm:prSet presAssocID="{862B8FB0-13A2-4814-A7C0-92557F8018D5}" presName="text_3" presStyleLbl="node1" presStyleIdx="2" presStyleCnt="3">
        <dgm:presLayoutVars>
          <dgm:bulletEnabled val="1"/>
        </dgm:presLayoutVars>
      </dgm:prSet>
      <dgm:spPr/>
    </dgm:pt>
    <dgm:pt modelId="{A1D23B17-2DFC-48E3-80DE-448AE5B04585}" type="pres">
      <dgm:prSet presAssocID="{862B8FB0-13A2-4814-A7C0-92557F8018D5}" presName="accent_3" presStyleCnt="0"/>
      <dgm:spPr/>
    </dgm:pt>
    <dgm:pt modelId="{CA1F5B11-3DA7-4EB5-810E-B3D897D95B6F}" type="pres">
      <dgm:prSet presAssocID="{862B8FB0-13A2-4814-A7C0-92557F8018D5}" presName="accentRepeatNode" presStyleLbl="solidFgAcc1" presStyleIdx="2" presStyleCnt="3"/>
      <dgm:spPr>
        <a:solidFill>
          <a:schemeClr val="bg1"/>
        </a:solidFill>
      </dgm:spPr>
    </dgm:pt>
  </dgm:ptLst>
  <dgm:cxnLst>
    <dgm:cxn modelId="{242E0E08-ABD4-4006-AD2C-E25CD88364EF}" type="presOf" srcId="{4DC9B83A-D37E-4BB6-8156-6BECDCEFB56B}" destId="{77A22D16-ADE7-4C11-98C8-00E1313A5575}" srcOrd="0" destOrd="0" presId="urn:microsoft.com/office/officeart/2008/layout/VerticalCurvedList"/>
    <dgm:cxn modelId="{9C88B11D-FCC7-48B9-B7F7-3ADD5952B0D6}" type="presOf" srcId="{A54E1717-B883-4C32-AF12-973A08FA37DA}" destId="{0D4AEA9B-6B6E-4563-A37A-C00BAF9BA563}" srcOrd="0" destOrd="0" presId="urn:microsoft.com/office/officeart/2008/layout/VerticalCurvedList"/>
    <dgm:cxn modelId="{19FE283E-D0E2-40F4-B4CF-1266CDE28387}" srcId="{A54E1717-B883-4C32-AF12-973A08FA37DA}" destId="{B09537B0-81E4-4DCC-90D7-6DE1D01D25A6}" srcOrd="1" destOrd="0" parTransId="{AD1551A4-1E13-4A9D-8232-C8472B21DF6F}" sibTransId="{B41805DA-7B15-4A76-B0DB-F03D8FF118C0}"/>
    <dgm:cxn modelId="{2538B14B-A012-4F1C-90BC-CF930993E59D}" type="presOf" srcId="{B09537B0-81E4-4DCC-90D7-6DE1D01D25A6}" destId="{0F9CF532-B8BC-4F14-A5AC-BC7D352A534E}" srcOrd="0" destOrd="0" presId="urn:microsoft.com/office/officeart/2008/layout/VerticalCurvedList"/>
    <dgm:cxn modelId="{D3195A78-C142-4042-B954-0344F6190E3B}" type="presOf" srcId="{862B8FB0-13A2-4814-A7C0-92557F8018D5}" destId="{A40E6575-D560-4410-AC76-E3707FCFC47E}" srcOrd="0" destOrd="0" presId="urn:microsoft.com/office/officeart/2008/layout/VerticalCurvedList"/>
    <dgm:cxn modelId="{0B84DFAA-72C3-4919-BBF2-A232D3990FDA}" srcId="{A54E1717-B883-4C32-AF12-973A08FA37DA}" destId="{4DC9B83A-D37E-4BB6-8156-6BECDCEFB56B}" srcOrd="0" destOrd="0" parTransId="{D939BBB6-8D73-4B9A-98DE-8072FC67E9A4}" sibTransId="{6719BE23-1AEC-4E49-9039-2480E53DA288}"/>
    <dgm:cxn modelId="{E9047DC1-B019-4212-AB17-EA5E88E6EBD2}" srcId="{A54E1717-B883-4C32-AF12-973A08FA37DA}" destId="{862B8FB0-13A2-4814-A7C0-92557F8018D5}" srcOrd="2" destOrd="0" parTransId="{3546EB0B-95B9-465E-961A-4E3BC7EE81C4}" sibTransId="{AD0CFF92-6CF9-49A2-AB5A-41D7D13B4156}"/>
    <dgm:cxn modelId="{D3F5AFDD-6208-41FF-9C15-9557664EC8E9}" type="presOf" srcId="{6719BE23-1AEC-4E49-9039-2480E53DA288}" destId="{8DEA81F9-BC5B-46F1-A580-A3B5EC1DDF71}" srcOrd="0" destOrd="0" presId="urn:microsoft.com/office/officeart/2008/layout/VerticalCurvedList"/>
    <dgm:cxn modelId="{1EBC849C-CA26-422B-924B-6EF37502C037}" type="presParOf" srcId="{0D4AEA9B-6B6E-4563-A37A-C00BAF9BA563}" destId="{F17B2146-DD6D-41D3-9D87-994F853828AF}" srcOrd="0" destOrd="0" presId="urn:microsoft.com/office/officeart/2008/layout/VerticalCurvedList"/>
    <dgm:cxn modelId="{90EDC668-FE97-421A-B26D-D1989364A190}" type="presParOf" srcId="{F17B2146-DD6D-41D3-9D87-994F853828AF}" destId="{846C7A52-73AA-47F5-8F54-AEB0CEF8FFE4}" srcOrd="0" destOrd="0" presId="urn:microsoft.com/office/officeart/2008/layout/VerticalCurvedList"/>
    <dgm:cxn modelId="{6B110058-322F-49BB-878D-23F4EB9E69AD}" type="presParOf" srcId="{846C7A52-73AA-47F5-8F54-AEB0CEF8FFE4}" destId="{482E6A15-D0F1-4881-8EC3-81C16A6B8C0C}" srcOrd="0" destOrd="0" presId="urn:microsoft.com/office/officeart/2008/layout/VerticalCurvedList"/>
    <dgm:cxn modelId="{937EF883-DCB9-481C-8DAE-C0711EF64F34}" type="presParOf" srcId="{846C7A52-73AA-47F5-8F54-AEB0CEF8FFE4}" destId="{8DEA81F9-BC5B-46F1-A580-A3B5EC1DDF71}" srcOrd="1" destOrd="0" presId="urn:microsoft.com/office/officeart/2008/layout/VerticalCurvedList"/>
    <dgm:cxn modelId="{37C2C9CA-3BFC-42E8-B187-3D76495E3C66}" type="presParOf" srcId="{846C7A52-73AA-47F5-8F54-AEB0CEF8FFE4}" destId="{A5FB8300-ED1B-4696-94D2-E094E3E85BBE}" srcOrd="2" destOrd="0" presId="urn:microsoft.com/office/officeart/2008/layout/VerticalCurvedList"/>
    <dgm:cxn modelId="{1CB3D39C-03DD-4D04-AA27-3B9DEC8BA12C}" type="presParOf" srcId="{846C7A52-73AA-47F5-8F54-AEB0CEF8FFE4}" destId="{1FF4E117-1071-4D93-B479-E8F395545452}" srcOrd="3" destOrd="0" presId="urn:microsoft.com/office/officeart/2008/layout/VerticalCurvedList"/>
    <dgm:cxn modelId="{D26654E0-2359-415A-82EE-E3A787BC3925}" type="presParOf" srcId="{F17B2146-DD6D-41D3-9D87-994F853828AF}" destId="{77A22D16-ADE7-4C11-98C8-00E1313A5575}" srcOrd="1" destOrd="0" presId="urn:microsoft.com/office/officeart/2008/layout/VerticalCurvedList"/>
    <dgm:cxn modelId="{59893A30-A609-4E51-A757-0C67E2C528F9}" type="presParOf" srcId="{F17B2146-DD6D-41D3-9D87-994F853828AF}" destId="{EC40F59B-CE8C-4BE6-9C0F-355118C0072A}" srcOrd="2" destOrd="0" presId="urn:microsoft.com/office/officeart/2008/layout/VerticalCurvedList"/>
    <dgm:cxn modelId="{66F0D870-ECF2-4829-8FF8-C4C86FDB6A50}" type="presParOf" srcId="{EC40F59B-CE8C-4BE6-9C0F-355118C0072A}" destId="{4DC92960-A465-4758-A874-E3B5F8E39D5D}" srcOrd="0" destOrd="0" presId="urn:microsoft.com/office/officeart/2008/layout/VerticalCurvedList"/>
    <dgm:cxn modelId="{6A98292F-C774-47D6-87B7-2D31738E4E3E}" type="presParOf" srcId="{F17B2146-DD6D-41D3-9D87-994F853828AF}" destId="{0F9CF532-B8BC-4F14-A5AC-BC7D352A534E}" srcOrd="3" destOrd="0" presId="urn:microsoft.com/office/officeart/2008/layout/VerticalCurvedList"/>
    <dgm:cxn modelId="{7E4F38F9-4C2D-4FA6-ACB8-F0713ACD2FCF}" type="presParOf" srcId="{F17B2146-DD6D-41D3-9D87-994F853828AF}" destId="{4E865763-D864-496B-A9E7-D5FA5D12CB96}" srcOrd="4" destOrd="0" presId="urn:microsoft.com/office/officeart/2008/layout/VerticalCurvedList"/>
    <dgm:cxn modelId="{C0AADCF6-7221-4FDA-AFE7-8FAF94A946E2}" type="presParOf" srcId="{4E865763-D864-496B-A9E7-D5FA5D12CB96}" destId="{BB46E144-5395-49DB-83AF-F22B7D162D91}" srcOrd="0" destOrd="0" presId="urn:microsoft.com/office/officeart/2008/layout/VerticalCurvedList"/>
    <dgm:cxn modelId="{468F4168-DFF8-4A0B-811C-ACB71676DD1B}" type="presParOf" srcId="{F17B2146-DD6D-41D3-9D87-994F853828AF}" destId="{A40E6575-D560-4410-AC76-E3707FCFC47E}" srcOrd="5" destOrd="0" presId="urn:microsoft.com/office/officeart/2008/layout/VerticalCurvedList"/>
    <dgm:cxn modelId="{0C91BB23-E46D-46ED-B9D7-11BA93E3DEB6}" type="presParOf" srcId="{F17B2146-DD6D-41D3-9D87-994F853828AF}" destId="{A1D23B17-2DFC-48E3-80DE-448AE5B04585}" srcOrd="6" destOrd="0" presId="urn:microsoft.com/office/officeart/2008/layout/VerticalCurvedList"/>
    <dgm:cxn modelId="{AB5FD8A2-FD55-4EB2-8893-B4A4AC361C53}" type="presParOf" srcId="{A1D23B17-2DFC-48E3-80DE-448AE5B04585}" destId="{CA1F5B11-3DA7-4EB5-810E-B3D897D95B6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280C4-7EF9-4944-A960-C0D85105938D}">
      <dsp:nvSpPr>
        <dsp:cNvPr id="0" name=""/>
        <dsp:cNvSpPr/>
      </dsp:nvSpPr>
      <dsp:spPr>
        <a:xfrm rot="16200000">
          <a:off x="-213071" y="214335"/>
          <a:ext cx="3714750" cy="3286078"/>
        </a:xfrm>
        <a:prstGeom prst="flowChartManualOperation">
          <a:avLst/>
        </a:prstGeom>
        <a:solidFill>
          <a:schemeClr val="accent1">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US" sz="3600" kern="1200" dirty="0"/>
            <a:t>Early Stages</a:t>
          </a:r>
        </a:p>
        <a:p>
          <a:pPr marL="114300" lvl="1" indent="-114300" algn="l" defTabSz="666750">
            <a:lnSpc>
              <a:spcPct val="90000"/>
            </a:lnSpc>
            <a:spcBef>
              <a:spcPct val="0"/>
            </a:spcBef>
            <a:spcAft>
              <a:spcPct val="15000"/>
            </a:spcAft>
            <a:buChar char="•"/>
          </a:pPr>
          <a:r>
            <a:rPr lang="en-US" sz="1500" kern="1200" dirty="0"/>
            <a:t>Evidence of workers</a:t>
          </a:r>
        </a:p>
        <a:p>
          <a:pPr marL="114300" lvl="1" indent="-114300" algn="l" defTabSz="666750">
            <a:lnSpc>
              <a:spcPct val="90000"/>
            </a:lnSpc>
            <a:spcBef>
              <a:spcPct val="0"/>
            </a:spcBef>
            <a:spcAft>
              <a:spcPct val="15000"/>
            </a:spcAft>
            <a:buChar char="•"/>
          </a:pPr>
          <a:r>
            <a:rPr lang="en-US" sz="1500" kern="1200" dirty="0"/>
            <a:t>Hiring new employees</a:t>
          </a:r>
        </a:p>
        <a:p>
          <a:pPr marL="114300" lvl="1" indent="-114300" algn="l" defTabSz="666750">
            <a:lnSpc>
              <a:spcPct val="90000"/>
            </a:lnSpc>
            <a:spcBef>
              <a:spcPct val="0"/>
            </a:spcBef>
            <a:spcAft>
              <a:spcPct val="15000"/>
            </a:spcAft>
            <a:buChar char="•"/>
          </a:pPr>
          <a:r>
            <a:rPr lang="en-US" sz="1500" kern="1200" dirty="0"/>
            <a:t>Voluntary introduction of social programs by factories</a:t>
          </a:r>
        </a:p>
        <a:p>
          <a:pPr marL="114300" lvl="1" indent="-114300" algn="l" defTabSz="666750">
            <a:lnSpc>
              <a:spcPct val="90000"/>
            </a:lnSpc>
            <a:spcBef>
              <a:spcPct val="0"/>
            </a:spcBef>
            <a:spcAft>
              <a:spcPct val="15000"/>
            </a:spcAft>
            <a:buChar char="•"/>
          </a:pPr>
          <a:r>
            <a:rPr lang="en-US" sz="1500" kern="1200" dirty="0"/>
            <a:t>First work safety laws implemented</a:t>
          </a:r>
        </a:p>
        <a:p>
          <a:pPr marL="114300" lvl="1" indent="-114300" algn="l" defTabSz="666750">
            <a:lnSpc>
              <a:spcPct val="90000"/>
            </a:lnSpc>
            <a:spcBef>
              <a:spcPct val="0"/>
            </a:spcBef>
            <a:spcAft>
              <a:spcPct val="15000"/>
            </a:spcAft>
            <a:buChar char="•"/>
          </a:pPr>
          <a:r>
            <a:rPr lang="en-US" sz="1500" kern="1200" dirty="0"/>
            <a:t>Basic hard skills training</a:t>
          </a:r>
        </a:p>
        <a:p>
          <a:pPr marL="114300" lvl="1" indent="-114300" algn="l" defTabSz="666750">
            <a:lnSpc>
              <a:spcPct val="90000"/>
            </a:lnSpc>
            <a:spcBef>
              <a:spcPct val="0"/>
            </a:spcBef>
            <a:spcAft>
              <a:spcPct val="15000"/>
            </a:spcAft>
            <a:buChar char="•"/>
          </a:pPr>
          <a:r>
            <a:rPr lang="en-US" sz="1500" kern="1200" dirty="0"/>
            <a:t>Schools at factories.</a:t>
          </a:r>
        </a:p>
      </dsp:txBody>
      <dsp:txXfrm rot="5400000">
        <a:off x="1265" y="742949"/>
        <a:ext cx="3286078" cy="2228850"/>
      </dsp:txXfrm>
    </dsp:sp>
    <dsp:sp modelId="{13DF4367-CFDF-47D1-A198-BDD3598016CA}">
      <dsp:nvSpPr>
        <dsp:cNvPr id="0" name=""/>
        <dsp:cNvSpPr/>
      </dsp:nvSpPr>
      <dsp:spPr>
        <a:xfrm rot="16200000">
          <a:off x="3319462" y="214335"/>
          <a:ext cx="3714750" cy="3286078"/>
        </a:xfrm>
        <a:prstGeom prst="flowChartManualOperation">
          <a:avLst/>
        </a:prstGeom>
        <a:solidFill>
          <a:schemeClr val="bg2">
            <a:lumMod val="90000"/>
            <a:lumOff val="1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US" sz="3600" kern="1200" dirty="0"/>
            <a:t>1900-1960</a:t>
          </a:r>
        </a:p>
        <a:p>
          <a:pPr marL="114300" lvl="1" indent="-114300" algn="l" defTabSz="666750">
            <a:lnSpc>
              <a:spcPct val="90000"/>
            </a:lnSpc>
            <a:spcBef>
              <a:spcPct val="0"/>
            </a:spcBef>
            <a:spcAft>
              <a:spcPct val="15000"/>
            </a:spcAft>
            <a:buChar char="•"/>
          </a:pPr>
          <a:r>
            <a:rPr lang="en-US" sz="1500" kern="1200" dirty="0"/>
            <a:t>Personnel department</a:t>
          </a:r>
        </a:p>
        <a:p>
          <a:pPr marL="114300" lvl="1" indent="-114300" algn="l" defTabSz="666750">
            <a:lnSpc>
              <a:spcPct val="90000"/>
            </a:lnSpc>
            <a:spcBef>
              <a:spcPct val="0"/>
            </a:spcBef>
            <a:spcAft>
              <a:spcPct val="15000"/>
            </a:spcAft>
            <a:buChar char="•"/>
          </a:pPr>
          <a:r>
            <a:rPr lang="en-US" sz="1500" kern="1200" dirty="0"/>
            <a:t>Trade unions</a:t>
          </a:r>
        </a:p>
        <a:p>
          <a:pPr marL="114300" lvl="1" indent="-114300" algn="l" defTabSz="666750">
            <a:lnSpc>
              <a:spcPct val="90000"/>
            </a:lnSpc>
            <a:spcBef>
              <a:spcPct val="0"/>
            </a:spcBef>
            <a:spcAft>
              <a:spcPct val="15000"/>
            </a:spcAft>
            <a:buChar char="•"/>
          </a:pPr>
          <a:r>
            <a:rPr lang="en-US" sz="1500" kern="1200" dirty="0"/>
            <a:t>Strict work safety introduced</a:t>
          </a:r>
        </a:p>
        <a:p>
          <a:pPr marL="114300" lvl="1" indent="-114300" algn="l" defTabSz="666750">
            <a:lnSpc>
              <a:spcPct val="90000"/>
            </a:lnSpc>
            <a:spcBef>
              <a:spcPct val="0"/>
            </a:spcBef>
            <a:spcAft>
              <a:spcPct val="15000"/>
            </a:spcAft>
            <a:buChar char="•"/>
          </a:pPr>
          <a:r>
            <a:rPr lang="en-US" sz="1500" kern="1200" dirty="0"/>
            <a:t>Social programs for employees</a:t>
          </a:r>
        </a:p>
        <a:p>
          <a:pPr marL="114300" lvl="1" indent="-114300" algn="l" defTabSz="666750">
            <a:lnSpc>
              <a:spcPct val="90000"/>
            </a:lnSpc>
            <a:spcBef>
              <a:spcPct val="0"/>
            </a:spcBef>
            <a:spcAft>
              <a:spcPct val="15000"/>
            </a:spcAft>
            <a:buChar char="•"/>
          </a:pPr>
          <a:r>
            <a:rPr lang="en-US" sz="1500" kern="1200" dirty="0"/>
            <a:t>Hard skill training</a:t>
          </a:r>
        </a:p>
        <a:p>
          <a:pPr marL="114300" lvl="1" indent="-114300" algn="l" defTabSz="666750">
            <a:lnSpc>
              <a:spcPct val="90000"/>
            </a:lnSpc>
            <a:spcBef>
              <a:spcPct val="0"/>
            </a:spcBef>
            <a:spcAft>
              <a:spcPct val="15000"/>
            </a:spcAft>
            <a:buChar char="•"/>
          </a:pPr>
          <a:r>
            <a:rPr lang="en-US" sz="1500" kern="1200" dirty="0"/>
            <a:t>Productivity focus</a:t>
          </a:r>
        </a:p>
      </dsp:txBody>
      <dsp:txXfrm rot="5400000">
        <a:off x="3533798" y="742949"/>
        <a:ext cx="3286078" cy="2228850"/>
      </dsp:txXfrm>
    </dsp:sp>
    <dsp:sp modelId="{D5549A68-AF73-4B79-B6AA-798DA878B89C}">
      <dsp:nvSpPr>
        <dsp:cNvPr id="0" name=""/>
        <dsp:cNvSpPr/>
      </dsp:nvSpPr>
      <dsp:spPr>
        <a:xfrm rot="16200000">
          <a:off x="6851996" y="214335"/>
          <a:ext cx="3714750" cy="3286078"/>
        </a:xfrm>
        <a:prstGeom prst="flowChartManualOperation">
          <a:avLst/>
        </a:prstGeom>
        <a:solidFill>
          <a:schemeClr val="accent4">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US" sz="3600" kern="1200" dirty="0"/>
            <a:t>1960-Today</a:t>
          </a:r>
        </a:p>
        <a:p>
          <a:pPr marL="114300" lvl="1" indent="-114300" algn="l" defTabSz="666750">
            <a:lnSpc>
              <a:spcPct val="90000"/>
            </a:lnSpc>
            <a:spcBef>
              <a:spcPct val="0"/>
            </a:spcBef>
            <a:spcAft>
              <a:spcPct val="15000"/>
            </a:spcAft>
            <a:buChar char="•"/>
          </a:pPr>
          <a:r>
            <a:rPr lang="en-US" sz="1500" kern="1200" dirty="0"/>
            <a:t>Business partnership</a:t>
          </a:r>
        </a:p>
        <a:p>
          <a:pPr marL="114300" lvl="1" indent="-114300" algn="l" defTabSz="666750">
            <a:lnSpc>
              <a:spcPct val="90000"/>
            </a:lnSpc>
            <a:spcBef>
              <a:spcPct val="0"/>
            </a:spcBef>
            <a:spcAft>
              <a:spcPct val="15000"/>
            </a:spcAft>
            <a:buChar char="•"/>
          </a:pPr>
          <a:r>
            <a:rPr lang="en-US" sz="1500" kern="1200" dirty="0"/>
            <a:t>HRIS</a:t>
          </a:r>
        </a:p>
        <a:p>
          <a:pPr marL="114300" lvl="1" indent="-114300" algn="l" defTabSz="666750">
            <a:lnSpc>
              <a:spcPct val="90000"/>
            </a:lnSpc>
            <a:spcBef>
              <a:spcPct val="0"/>
            </a:spcBef>
            <a:spcAft>
              <a:spcPct val="15000"/>
            </a:spcAft>
            <a:buChar char="•"/>
          </a:pPr>
          <a:r>
            <a:rPr lang="en-US" sz="1500" kern="1200" dirty="0"/>
            <a:t>Soft skills</a:t>
          </a:r>
        </a:p>
        <a:p>
          <a:pPr marL="114300" lvl="1" indent="-114300" algn="l" defTabSz="666750">
            <a:lnSpc>
              <a:spcPct val="90000"/>
            </a:lnSpc>
            <a:spcBef>
              <a:spcPct val="0"/>
            </a:spcBef>
            <a:spcAft>
              <a:spcPct val="15000"/>
            </a:spcAft>
            <a:buChar char="•"/>
          </a:pPr>
          <a:r>
            <a:rPr lang="en-US" sz="1500" kern="1200" dirty="0"/>
            <a:t>Talent development</a:t>
          </a:r>
        </a:p>
        <a:p>
          <a:pPr marL="114300" lvl="1" indent="-114300" algn="l" defTabSz="666750">
            <a:lnSpc>
              <a:spcPct val="90000"/>
            </a:lnSpc>
            <a:spcBef>
              <a:spcPct val="0"/>
            </a:spcBef>
            <a:spcAft>
              <a:spcPct val="15000"/>
            </a:spcAft>
            <a:buChar char="•"/>
          </a:pPr>
          <a:r>
            <a:rPr lang="en-US" sz="1500" kern="1200" dirty="0"/>
            <a:t>War of talents</a:t>
          </a:r>
        </a:p>
        <a:p>
          <a:pPr marL="114300" lvl="1" indent="-114300" algn="l" defTabSz="666750">
            <a:lnSpc>
              <a:spcPct val="90000"/>
            </a:lnSpc>
            <a:spcBef>
              <a:spcPct val="0"/>
            </a:spcBef>
            <a:spcAft>
              <a:spcPct val="15000"/>
            </a:spcAft>
            <a:buChar char="•"/>
          </a:pPr>
          <a:r>
            <a:rPr lang="en-US" sz="1500" kern="1200" dirty="0"/>
            <a:t>Outsourcing</a:t>
          </a:r>
        </a:p>
        <a:p>
          <a:pPr marL="114300" lvl="1" indent="-114300" algn="l" defTabSz="666750">
            <a:lnSpc>
              <a:spcPct val="90000"/>
            </a:lnSpc>
            <a:spcBef>
              <a:spcPct val="0"/>
            </a:spcBef>
            <a:spcAft>
              <a:spcPct val="15000"/>
            </a:spcAft>
            <a:buChar char="•"/>
          </a:pPr>
          <a:r>
            <a:rPr lang="en-US" sz="1500" kern="1200" dirty="0"/>
            <a:t>Leadership</a:t>
          </a:r>
        </a:p>
        <a:p>
          <a:pPr marL="114300" lvl="1" indent="-114300" algn="l" defTabSz="666750">
            <a:lnSpc>
              <a:spcPct val="90000"/>
            </a:lnSpc>
            <a:spcBef>
              <a:spcPct val="0"/>
            </a:spcBef>
            <a:spcAft>
              <a:spcPct val="15000"/>
            </a:spcAft>
            <a:buChar char="•"/>
          </a:pPr>
          <a:r>
            <a:rPr lang="en-US" sz="1500" kern="1200" dirty="0"/>
            <a:t>Diversity</a:t>
          </a:r>
        </a:p>
        <a:p>
          <a:pPr marL="114300" lvl="1" indent="-114300" algn="l" defTabSz="666750">
            <a:lnSpc>
              <a:spcPct val="90000"/>
            </a:lnSpc>
            <a:spcBef>
              <a:spcPct val="0"/>
            </a:spcBef>
            <a:spcAft>
              <a:spcPct val="15000"/>
            </a:spcAft>
            <a:buChar char="•"/>
          </a:pPr>
          <a:r>
            <a:rPr lang="en-US" sz="1500" kern="1200" dirty="0"/>
            <a:t>Innovation</a:t>
          </a:r>
        </a:p>
      </dsp:txBody>
      <dsp:txXfrm rot="5400000">
        <a:off x="7066332" y="742949"/>
        <a:ext cx="3286078" cy="2228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B2FF7-4EDE-4395-93A1-0D34A65A7524}">
      <dsp:nvSpPr>
        <dsp:cNvPr id="0" name=""/>
        <dsp:cNvSpPr/>
      </dsp:nvSpPr>
      <dsp:spPr>
        <a:xfrm>
          <a:off x="1648982" y="1336"/>
          <a:ext cx="823797" cy="823797"/>
        </a:xfrm>
        <a:prstGeom prst="ellipse">
          <a:avLst/>
        </a:prstGeom>
        <a:solidFill>
          <a:srgbClr val="C00000"/>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F0087756-CAD4-4A33-AF81-23060F694059}">
      <dsp:nvSpPr>
        <dsp:cNvPr id="0" name=""/>
        <dsp:cNvSpPr/>
      </dsp:nvSpPr>
      <dsp:spPr>
        <a:xfrm>
          <a:off x="2060881" y="1336"/>
          <a:ext cx="4395262" cy="82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8260" rIns="0" bIns="48260" numCol="1" spcCol="1270" anchor="ctr" anchorCtr="0">
          <a:noAutofit/>
        </a:bodyPr>
        <a:lstStyle/>
        <a:p>
          <a:pPr marL="0" lvl="0" indent="0" algn="l" defTabSz="1689100">
            <a:lnSpc>
              <a:spcPct val="90000"/>
            </a:lnSpc>
            <a:spcBef>
              <a:spcPct val="0"/>
            </a:spcBef>
            <a:spcAft>
              <a:spcPct val="35000"/>
            </a:spcAft>
            <a:buNone/>
          </a:pPr>
          <a:r>
            <a:rPr lang="en-US" sz="3800" kern="1200" dirty="0"/>
            <a:t>Data Management</a:t>
          </a:r>
        </a:p>
      </dsp:txBody>
      <dsp:txXfrm>
        <a:off x="2060881" y="1336"/>
        <a:ext cx="4395262" cy="823797"/>
      </dsp:txXfrm>
    </dsp:sp>
    <dsp:sp modelId="{0D74EF67-6095-4FFA-BB70-4C2A19B7C8F3}">
      <dsp:nvSpPr>
        <dsp:cNvPr id="0" name=""/>
        <dsp:cNvSpPr/>
      </dsp:nvSpPr>
      <dsp:spPr>
        <a:xfrm>
          <a:off x="1648982" y="825134"/>
          <a:ext cx="823797" cy="823797"/>
        </a:xfrm>
        <a:prstGeom prst="ellipse">
          <a:avLst/>
        </a:prstGeom>
        <a:solidFill>
          <a:srgbClr val="00B050"/>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F7B468B9-8035-4803-931E-3072A7F73D46}">
      <dsp:nvSpPr>
        <dsp:cNvPr id="0" name=""/>
        <dsp:cNvSpPr/>
      </dsp:nvSpPr>
      <dsp:spPr>
        <a:xfrm>
          <a:off x="2060881" y="825134"/>
          <a:ext cx="4395262" cy="82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8260" rIns="0" bIns="48260" numCol="1" spcCol="1270" anchor="ctr" anchorCtr="0">
          <a:noAutofit/>
        </a:bodyPr>
        <a:lstStyle/>
        <a:p>
          <a:pPr marL="0" lvl="0" indent="0" algn="l" defTabSz="1689100">
            <a:lnSpc>
              <a:spcPct val="90000"/>
            </a:lnSpc>
            <a:spcBef>
              <a:spcPct val="0"/>
            </a:spcBef>
            <a:spcAft>
              <a:spcPct val="35000"/>
            </a:spcAft>
            <a:buNone/>
          </a:pPr>
          <a:r>
            <a:rPr lang="en-US" sz="3800" kern="1200" dirty="0"/>
            <a:t>Data Analytics</a:t>
          </a:r>
        </a:p>
      </dsp:txBody>
      <dsp:txXfrm>
        <a:off x="2060881" y="825134"/>
        <a:ext cx="4395262" cy="823797"/>
      </dsp:txXfrm>
    </dsp:sp>
    <dsp:sp modelId="{A38C1042-21DE-41C7-94F4-FD4324EEBA80}">
      <dsp:nvSpPr>
        <dsp:cNvPr id="0" name=""/>
        <dsp:cNvSpPr/>
      </dsp:nvSpPr>
      <dsp:spPr>
        <a:xfrm>
          <a:off x="1648982" y="1648932"/>
          <a:ext cx="823797" cy="823797"/>
        </a:xfrm>
        <a:prstGeom prst="ellipse">
          <a:avLst/>
        </a:prstGeom>
        <a:solidFill>
          <a:srgbClr val="0070C0"/>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69073FD5-4776-4EF1-A38D-7D0658DB3F5E}">
      <dsp:nvSpPr>
        <dsp:cNvPr id="0" name=""/>
        <dsp:cNvSpPr/>
      </dsp:nvSpPr>
      <dsp:spPr>
        <a:xfrm>
          <a:off x="2060881" y="1648932"/>
          <a:ext cx="4395262" cy="82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8260" rIns="0" bIns="48260" numCol="1" spcCol="1270" anchor="ctr" anchorCtr="0">
          <a:noAutofit/>
        </a:bodyPr>
        <a:lstStyle/>
        <a:p>
          <a:pPr marL="0" lvl="0" indent="0" algn="l" defTabSz="1689100">
            <a:lnSpc>
              <a:spcPct val="90000"/>
            </a:lnSpc>
            <a:spcBef>
              <a:spcPct val="0"/>
            </a:spcBef>
            <a:spcAft>
              <a:spcPct val="35000"/>
            </a:spcAft>
            <a:buNone/>
          </a:pPr>
          <a:r>
            <a:rPr lang="en-US" sz="3800" kern="1200" dirty="0"/>
            <a:t>Artificial Intelligence</a:t>
          </a:r>
        </a:p>
      </dsp:txBody>
      <dsp:txXfrm>
        <a:off x="2060881" y="1648932"/>
        <a:ext cx="4395262" cy="823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A81F9-BC5B-46F1-A580-A3B5EC1DDF71}">
      <dsp:nvSpPr>
        <dsp:cNvPr id="0" name=""/>
        <dsp:cNvSpPr/>
      </dsp:nvSpPr>
      <dsp:spPr>
        <a:xfrm>
          <a:off x="-2960601" y="-456037"/>
          <a:ext cx="3532057" cy="3532057"/>
        </a:xfrm>
        <a:prstGeom prst="blockArc">
          <a:avLst>
            <a:gd name="adj1" fmla="val 18900000"/>
            <a:gd name="adj2" fmla="val 2700000"/>
            <a:gd name="adj3" fmla="val 612"/>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22D16-ADE7-4C11-98C8-00E1313A5575}">
      <dsp:nvSpPr>
        <dsp:cNvPr id="0" name=""/>
        <dsp:cNvSpPr/>
      </dsp:nvSpPr>
      <dsp:spPr>
        <a:xfrm>
          <a:off x="367429" y="261998"/>
          <a:ext cx="6467918" cy="523996"/>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92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Descriptive Analytics</a:t>
          </a:r>
        </a:p>
      </dsp:txBody>
      <dsp:txXfrm>
        <a:off x="367429" y="261998"/>
        <a:ext cx="6467918" cy="523996"/>
      </dsp:txXfrm>
    </dsp:sp>
    <dsp:sp modelId="{4DC92960-A465-4758-A874-E3B5F8E39D5D}">
      <dsp:nvSpPr>
        <dsp:cNvPr id="0" name=""/>
        <dsp:cNvSpPr/>
      </dsp:nvSpPr>
      <dsp:spPr>
        <a:xfrm>
          <a:off x="39931" y="196498"/>
          <a:ext cx="654995" cy="654995"/>
        </a:xfrm>
        <a:prstGeom prst="ellipse">
          <a:avLst/>
        </a:prstGeom>
        <a:solidFill>
          <a:schemeClr val="bg1">
            <a:lumMod val="95000"/>
            <a:lumOff val="5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9CF532-B8BC-4F14-A5AC-BC7D352A534E}">
      <dsp:nvSpPr>
        <dsp:cNvPr id="0" name=""/>
        <dsp:cNvSpPr/>
      </dsp:nvSpPr>
      <dsp:spPr>
        <a:xfrm>
          <a:off x="557902" y="1047993"/>
          <a:ext cx="6277445" cy="523996"/>
        </a:xfrm>
        <a:prstGeom prst="rect">
          <a:avLst/>
        </a:prstGeom>
        <a:solidFill>
          <a:srgbClr val="7030A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92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Predictive Analytics</a:t>
          </a:r>
        </a:p>
      </dsp:txBody>
      <dsp:txXfrm>
        <a:off x="557902" y="1047993"/>
        <a:ext cx="6277445" cy="523996"/>
      </dsp:txXfrm>
    </dsp:sp>
    <dsp:sp modelId="{BB46E144-5395-49DB-83AF-F22B7D162D91}">
      <dsp:nvSpPr>
        <dsp:cNvPr id="0" name=""/>
        <dsp:cNvSpPr/>
      </dsp:nvSpPr>
      <dsp:spPr>
        <a:xfrm>
          <a:off x="230404" y="982493"/>
          <a:ext cx="654995" cy="654995"/>
        </a:xfrm>
        <a:prstGeom prst="ellipse">
          <a:avLst/>
        </a:prstGeom>
        <a:solidFill>
          <a:schemeClr val="bg1"/>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0E6575-D560-4410-AC76-E3707FCFC47E}">
      <dsp:nvSpPr>
        <dsp:cNvPr id="0" name=""/>
        <dsp:cNvSpPr/>
      </dsp:nvSpPr>
      <dsp:spPr>
        <a:xfrm>
          <a:off x="367429" y="1833988"/>
          <a:ext cx="6467918" cy="523996"/>
        </a:xfrm>
        <a:prstGeom prst="rect">
          <a:avLst/>
        </a:prstGeom>
        <a:solidFill>
          <a:srgbClr val="FFC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92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Prescriptive Analytics</a:t>
          </a:r>
        </a:p>
      </dsp:txBody>
      <dsp:txXfrm>
        <a:off x="367429" y="1833988"/>
        <a:ext cx="6467918" cy="523996"/>
      </dsp:txXfrm>
    </dsp:sp>
    <dsp:sp modelId="{CA1F5B11-3DA7-4EB5-810E-B3D897D95B6F}">
      <dsp:nvSpPr>
        <dsp:cNvPr id="0" name=""/>
        <dsp:cNvSpPr/>
      </dsp:nvSpPr>
      <dsp:spPr>
        <a:xfrm>
          <a:off x="39931" y="1768488"/>
          <a:ext cx="654995" cy="654995"/>
        </a:xfrm>
        <a:prstGeom prst="ellipse">
          <a:avLst/>
        </a:prstGeom>
        <a:solidFill>
          <a:schemeClr val="bg1"/>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09:28:11.6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257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7999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0382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14563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8520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0238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4477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8544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1840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648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515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0390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44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90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87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51188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51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7/12/2019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9785172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33" r:id="rId6"/>
    <p:sldLayoutId id="2147483734" r:id="rId7"/>
    <p:sldLayoutId id="2147483735" r:id="rId8"/>
    <p:sldLayoutId id="2147483736" r:id="rId9"/>
    <p:sldLayoutId id="2147483737" r:id="rId10"/>
    <p:sldLayoutId id="2147483744"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691C4-522E-4BDE-8F2B-8CA57F674C58}"/>
              </a:ext>
            </a:extLst>
          </p:cNvPr>
          <p:cNvSpPr>
            <a:spLocks noGrp="1"/>
          </p:cNvSpPr>
          <p:nvPr>
            <p:ph type="ctrTitle"/>
          </p:nvPr>
        </p:nvSpPr>
        <p:spPr>
          <a:xfrm>
            <a:off x="1370693" y="4406537"/>
            <a:ext cx="9440034" cy="1088336"/>
          </a:xfrm>
        </p:spPr>
        <p:txBody>
          <a:bodyPr>
            <a:normAutofit/>
          </a:bodyPr>
          <a:lstStyle/>
          <a:p>
            <a:r>
              <a:rPr lang="en-US" sz="4800" dirty="0"/>
              <a:t>Data Analytics in HR</a:t>
            </a:r>
          </a:p>
        </p:txBody>
      </p:sp>
      <p:sp>
        <p:nvSpPr>
          <p:cNvPr id="3" name="Subtitle 2">
            <a:extLst>
              <a:ext uri="{FF2B5EF4-FFF2-40B4-BE49-F238E27FC236}">
                <a16:creationId xmlns:a16="http://schemas.microsoft.com/office/drawing/2014/main" id="{DF9FF33D-50BD-461E-881A-17FF7CEC7E6B}"/>
              </a:ext>
            </a:extLst>
          </p:cNvPr>
          <p:cNvSpPr>
            <a:spLocks noGrp="1"/>
          </p:cNvSpPr>
          <p:nvPr>
            <p:ph type="subTitle" idx="1"/>
          </p:nvPr>
        </p:nvSpPr>
        <p:spPr>
          <a:xfrm>
            <a:off x="1370693" y="5494872"/>
            <a:ext cx="9440034" cy="621614"/>
          </a:xfrm>
        </p:spPr>
        <p:txBody>
          <a:bodyPr>
            <a:normAutofit/>
          </a:bodyPr>
          <a:lstStyle/>
          <a:p>
            <a:r>
              <a:rPr lang="en-US" dirty="0">
                <a:solidFill>
                  <a:srgbClr val="B6915A"/>
                </a:solidFill>
              </a:rPr>
              <a:t>NIVT</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3" name="Picture 3">
            <a:extLst>
              <a:ext uri="{FF2B5EF4-FFF2-40B4-BE49-F238E27FC236}">
                <a16:creationId xmlns:a16="http://schemas.microsoft.com/office/drawing/2014/main" id="{100DD56D-12A4-415C-BF5E-7F36399224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 y="-2"/>
            <a:ext cx="12192001" cy="4322277"/>
          </a:xfrm>
          <a:prstGeom prst="rect">
            <a:avLst/>
          </a:prstGeom>
        </p:spPr>
      </p:pic>
    </p:spTree>
    <p:extLst>
      <p:ext uri="{BB962C8B-B14F-4D97-AF65-F5344CB8AC3E}">
        <p14:creationId xmlns:p14="http://schemas.microsoft.com/office/powerpoint/2010/main" val="108194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9170-17C2-4EE0-88EE-E904483393DA}"/>
              </a:ext>
            </a:extLst>
          </p:cNvPr>
          <p:cNvSpPr>
            <a:spLocks noGrp="1"/>
          </p:cNvSpPr>
          <p:nvPr>
            <p:ph type="title"/>
          </p:nvPr>
        </p:nvSpPr>
        <p:spPr/>
        <p:txBody>
          <a:bodyPr/>
          <a:lstStyle/>
          <a:p>
            <a:r>
              <a:rPr lang="en-US" dirty="0"/>
              <a:t>Why Machine Wins ?</a:t>
            </a:r>
          </a:p>
        </p:txBody>
      </p:sp>
      <p:pic>
        <p:nvPicPr>
          <p:cNvPr id="5" name="Content Placeholder 4">
            <a:extLst>
              <a:ext uri="{FF2B5EF4-FFF2-40B4-BE49-F238E27FC236}">
                <a16:creationId xmlns:a16="http://schemas.microsoft.com/office/drawing/2014/main" id="{22243A37-8A2C-4C6A-93BE-799D33A20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751" y="2261276"/>
            <a:ext cx="6921306" cy="3633686"/>
          </a:xfrm>
        </p:spPr>
      </p:pic>
      <p:sp>
        <p:nvSpPr>
          <p:cNvPr id="3" name="TextBox 2">
            <a:extLst>
              <a:ext uri="{FF2B5EF4-FFF2-40B4-BE49-F238E27FC236}">
                <a16:creationId xmlns:a16="http://schemas.microsoft.com/office/drawing/2014/main" id="{EBFD7D96-3628-4CF7-A4C5-A693BF046078}"/>
              </a:ext>
            </a:extLst>
          </p:cNvPr>
          <p:cNvSpPr txBox="1"/>
          <p:nvPr/>
        </p:nvSpPr>
        <p:spPr>
          <a:xfrm>
            <a:off x="7537249" y="2828835"/>
            <a:ext cx="3982398" cy="1200329"/>
          </a:xfrm>
          <a:prstGeom prst="rect">
            <a:avLst/>
          </a:prstGeom>
          <a:noFill/>
        </p:spPr>
        <p:txBody>
          <a:bodyPr wrap="square" rtlCol="0">
            <a:spAutoFit/>
          </a:bodyPr>
          <a:lstStyle/>
          <a:p>
            <a:r>
              <a:rPr lang="en-US" dirty="0"/>
              <a:t>Machine wins because they have tremendous processing speed as compared to humans and they can also Generalize on large amount of data.</a:t>
            </a:r>
          </a:p>
        </p:txBody>
      </p:sp>
    </p:spTree>
    <p:extLst>
      <p:ext uri="{BB962C8B-B14F-4D97-AF65-F5344CB8AC3E}">
        <p14:creationId xmlns:p14="http://schemas.microsoft.com/office/powerpoint/2010/main" val="3143305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444E-A340-4A41-8AF3-422F65149268}"/>
              </a:ext>
            </a:extLst>
          </p:cNvPr>
          <p:cNvSpPr>
            <a:spLocks noGrp="1"/>
          </p:cNvSpPr>
          <p:nvPr>
            <p:ph type="title"/>
          </p:nvPr>
        </p:nvSpPr>
        <p:spPr/>
        <p:txBody>
          <a:bodyPr/>
          <a:lstStyle/>
          <a:p>
            <a:r>
              <a:rPr lang="en-US" dirty="0"/>
              <a:t>Friendship</a:t>
            </a:r>
          </a:p>
        </p:txBody>
      </p:sp>
      <p:pic>
        <p:nvPicPr>
          <p:cNvPr id="5" name="Content Placeholder 4">
            <a:extLst>
              <a:ext uri="{FF2B5EF4-FFF2-40B4-BE49-F238E27FC236}">
                <a16:creationId xmlns:a16="http://schemas.microsoft.com/office/drawing/2014/main" id="{961C790B-E85F-486C-89EA-AB169B943B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887" y="2076450"/>
            <a:ext cx="9410700" cy="3714750"/>
          </a:xfrm>
        </p:spPr>
      </p:pic>
    </p:spTree>
    <p:extLst>
      <p:ext uri="{BB962C8B-B14F-4D97-AF65-F5344CB8AC3E}">
        <p14:creationId xmlns:p14="http://schemas.microsoft.com/office/powerpoint/2010/main" val="394627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BFA8-2EAC-4702-AFCD-DF66CBD4EC28}"/>
              </a:ext>
            </a:extLst>
          </p:cNvPr>
          <p:cNvSpPr>
            <a:spLocks noGrp="1"/>
          </p:cNvSpPr>
          <p:nvPr>
            <p:ph type="title"/>
          </p:nvPr>
        </p:nvSpPr>
        <p:spPr/>
        <p:txBody>
          <a:bodyPr/>
          <a:lstStyle/>
          <a:p>
            <a:r>
              <a:rPr lang="en-US" dirty="0"/>
              <a:t>Why Python ?</a:t>
            </a:r>
          </a:p>
        </p:txBody>
      </p:sp>
      <p:pic>
        <p:nvPicPr>
          <p:cNvPr id="5" name="Content Placeholder 4">
            <a:extLst>
              <a:ext uri="{FF2B5EF4-FFF2-40B4-BE49-F238E27FC236}">
                <a16:creationId xmlns:a16="http://schemas.microsoft.com/office/drawing/2014/main" id="{C9D3D739-0C50-49A3-A0FF-341094B85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237" y="2076450"/>
            <a:ext cx="9906000" cy="3714750"/>
          </a:xfrm>
        </p:spPr>
      </p:pic>
    </p:spTree>
    <p:extLst>
      <p:ext uri="{BB962C8B-B14F-4D97-AF65-F5344CB8AC3E}">
        <p14:creationId xmlns:p14="http://schemas.microsoft.com/office/powerpoint/2010/main" val="340236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C569-CDA0-429D-8CF2-B6AF1B594A8D}"/>
              </a:ext>
            </a:extLst>
          </p:cNvPr>
          <p:cNvSpPr>
            <a:spLocks noGrp="1"/>
          </p:cNvSpPr>
          <p:nvPr>
            <p:ph type="title"/>
          </p:nvPr>
        </p:nvSpPr>
        <p:spPr>
          <a:xfrm>
            <a:off x="913795" y="609600"/>
            <a:ext cx="10353762" cy="1257300"/>
          </a:xfrm>
        </p:spPr>
        <p:txBody>
          <a:bodyPr/>
          <a:lstStyle/>
          <a:p>
            <a:r>
              <a:rPr lang="en-US" dirty="0"/>
              <a:t>Data Management &amp; Manipulation packages</a:t>
            </a:r>
          </a:p>
        </p:txBody>
      </p:sp>
      <p:pic>
        <p:nvPicPr>
          <p:cNvPr id="5" name="Content Placeholder 4">
            <a:extLst>
              <a:ext uri="{FF2B5EF4-FFF2-40B4-BE49-F238E27FC236}">
                <a16:creationId xmlns:a16="http://schemas.microsoft.com/office/drawing/2014/main" id="{575DC6A6-63D6-4F9B-81C6-40B42FCB23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510" y="2307887"/>
            <a:ext cx="5223241" cy="2067533"/>
          </a:xfrm>
        </p:spPr>
      </p:pic>
      <p:pic>
        <p:nvPicPr>
          <p:cNvPr id="7" name="Picture 6">
            <a:extLst>
              <a:ext uri="{FF2B5EF4-FFF2-40B4-BE49-F238E27FC236}">
                <a16:creationId xmlns:a16="http://schemas.microsoft.com/office/drawing/2014/main" id="{36823443-E36A-49D5-B404-6ADE61E59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87" y="5362573"/>
            <a:ext cx="5486411" cy="1143002"/>
          </a:xfrm>
          <a:prstGeom prst="rect">
            <a:avLst/>
          </a:prstGeom>
        </p:spPr>
      </p:pic>
      <p:pic>
        <p:nvPicPr>
          <p:cNvPr id="12" name="Picture 11">
            <a:extLst>
              <a:ext uri="{FF2B5EF4-FFF2-40B4-BE49-F238E27FC236}">
                <a16:creationId xmlns:a16="http://schemas.microsoft.com/office/drawing/2014/main" id="{BF784DC7-123C-43CF-8A44-863F79E40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483" y="1472482"/>
            <a:ext cx="5322651" cy="2745601"/>
          </a:xfrm>
          <a:prstGeom prst="rect">
            <a:avLst/>
          </a:prstGeom>
        </p:spPr>
      </p:pic>
      <p:pic>
        <p:nvPicPr>
          <p:cNvPr id="14" name="Picture 13">
            <a:extLst>
              <a:ext uri="{FF2B5EF4-FFF2-40B4-BE49-F238E27FC236}">
                <a16:creationId xmlns:a16="http://schemas.microsoft.com/office/drawing/2014/main" id="{01CC6F35-A61B-4A07-A62E-D3C1D3371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565" y="4130534"/>
            <a:ext cx="4700081" cy="2530210"/>
          </a:xfrm>
          <a:prstGeom prst="rect">
            <a:avLst/>
          </a:prstGeom>
        </p:spPr>
      </p:pic>
    </p:spTree>
    <p:extLst>
      <p:ext uri="{BB962C8B-B14F-4D97-AF65-F5344CB8AC3E}">
        <p14:creationId xmlns:p14="http://schemas.microsoft.com/office/powerpoint/2010/main" val="205742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1199-EF9A-462E-8AA5-8BB9A69F23A7}"/>
              </a:ext>
            </a:extLst>
          </p:cNvPr>
          <p:cNvSpPr>
            <a:spLocks noGrp="1"/>
          </p:cNvSpPr>
          <p:nvPr>
            <p:ph type="title"/>
          </p:nvPr>
        </p:nvSpPr>
        <p:spPr/>
        <p:txBody>
          <a:bodyPr/>
          <a:lstStyle/>
          <a:p>
            <a:r>
              <a:rPr lang="en-US" dirty="0"/>
              <a:t>Data Visualization packages</a:t>
            </a:r>
          </a:p>
        </p:txBody>
      </p:sp>
      <p:pic>
        <p:nvPicPr>
          <p:cNvPr id="9" name="Content Placeholder 8">
            <a:extLst>
              <a:ext uri="{FF2B5EF4-FFF2-40B4-BE49-F238E27FC236}">
                <a16:creationId xmlns:a16="http://schemas.microsoft.com/office/drawing/2014/main" id="{C65C9C68-E185-4FD0-99D2-8C549D2BF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32325"/>
            <a:ext cx="6883400" cy="1651000"/>
          </a:xfrm>
        </p:spPr>
      </p:pic>
      <p:pic>
        <p:nvPicPr>
          <p:cNvPr id="11" name="Picture 10">
            <a:extLst>
              <a:ext uri="{FF2B5EF4-FFF2-40B4-BE49-F238E27FC236}">
                <a16:creationId xmlns:a16="http://schemas.microsoft.com/office/drawing/2014/main" id="{59AB1D91-7618-4E54-8906-79A7655FF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939" y="4967921"/>
            <a:ext cx="6181522" cy="1471790"/>
          </a:xfrm>
          <a:prstGeom prst="rect">
            <a:avLst/>
          </a:prstGeom>
        </p:spPr>
      </p:pic>
      <p:pic>
        <p:nvPicPr>
          <p:cNvPr id="13" name="Picture 12">
            <a:extLst>
              <a:ext uri="{FF2B5EF4-FFF2-40B4-BE49-F238E27FC236}">
                <a16:creationId xmlns:a16="http://schemas.microsoft.com/office/drawing/2014/main" id="{497B81D7-7196-49ED-9969-A020F1843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264" y="2149057"/>
            <a:ext cx="5346342" cy="4290654"/>
          </a:xfrm>
          <a:prstGeom prst="rect">
            <a:avLst/>
          </a:prstGeom>
        </p:spPr>
      </p:pic>
    </p:spTree>
    <p:extLst>
      <p:ext uri="{BB962C8B-B14F-4D97-AF65-F5344CB8AC3E}">
        <p14:creationId xmlns:p14="http://schemas.microsoft.com/office/powerpoint/2010/main" val="205478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8CAB-5E60-416C-86C6-C0AB51A8F07F}"/>
              </a:ext>
            </a:extLst>
          </p:cNvPr>
          <p:cNvSpPr>
            <a:spLocks noGrp="1"/>
          </p:cNvSpPr>
          <p:nvPr>
            <p:ph type="title"/>
          </p:nvPr>
        </p:nvSpPr>
        <p:spPr/>
        <p:txBody>
          <a:bodyPr/>
          <a:lstStyle/>
          <a:p>
            <a:r>
              <a:rPr lang="en-US" dirty="0"/>
              <a:t>Excellent Packages for Statistical Models</a:t>
            </a:r>
          </a:p>
        </p:txBody>
      </p:sp>
      <p:pic>
        <p:nvPicPr>
          <p:cNvPr id="5" name="Content Placeholder 4">
            <a:extLst>
              <a:ext uri="{FF2B5EF4-FFF2-40B4-BE49-F238E27FC236}">
                <a16:creationId xmlns:a16="http://schemas.microsoft.com/office/drawing/2014/main" id="{2717EE2E-83BC-4C86-839F-B7B746AFAA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68" y="1791531"/>
            <a:ext cx="3962658" cy="2133231"/>
          </a:xfrm>
        </p:spPr>
      </p:pic>
      <p:pic>
        <p:nvPicPr>
          <p:cNvPr id="7" name="Picture 6">
            <a:extLst>
              <a:ext uri="{FF2B5EF4-FFF2-40B4-BE49-F238E27FC236}">
                <a16:creationId xmlns:a16="http://schemas.microsoft.com/office/drawing/2014/main" id="{0CC2EECE-3E9F-4F15-B1F5-8B23414B3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662" y="2688977"/>
            <a:ext cx="3185064" cy="2654751"/>
          </a:xfrm>
          <a:prstGeom prst="rect">
            <a:avLst/>
          </a:prstGeom>
        </p:spPr>
      </p:pic>
      <p:pic>
        <p:nvPicPr>
          <p:cNvPr id="9" name="Picture 8">
            <a:extLst>
              <a:ext uri="{FF2B5EF4-FFF2-40B4-BE49-F238E27FC236}">
                <a16:creationId xmlns:a16="http://schemas.microsoft.com/office/drawing/2014/main" id="{82F661B9-211B-4A2F-AFD4-A25CB8B5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98" y="4893368"/>
            <a:ext cx="3667328" cy="1270617"/>
          </a:xfrm>
          <a:prstGeom prst="rect">
            <a:avLst/>
          </a:prstGeom>
        </p:spPr>
      </p:pic>
      <p:pic>
        <p:nvPicPr>
          <p:cNvPr id="11" name="Picture 10">
            <a:extLst>
              <a:ext uri="{FF2B5EF4-FFF2-40B4-BE49-F238E27FC236}">
                <a16:creationId xmlns:a16="http://schemas.microsoft.com/office/drawing/2014/main" id="{22E6D49E-1493-491D-9141-D1A00BDC2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9653" y="2030959"/>
            <a:ext cx="4043737" cy="1172684"/>
          </a:xfrm>
          <a:prstGeom prst="rect">
            <a:avLst/>
          </a:prstGeom>
        </p:spPr>
      </p:pic>
      <p:pic>
        <p:nvPicPr>
          <p:cNvPr id="13" name="Picture 12">
            <a:extLst>
              <a:ext uri="{FF2B5EF4-FFF2-40B4-BE49-F238E27FC236}">
                <a16:creationId xmlns:a16="http://schemas.microsoft.com/office/drawing/2014/main" id="{7A6B26C1-3634-4018-8F7B-14A7814FB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9653" y="5301627"/>
            <a:ext cx="3474396" cy="946773"/>
          </a:xfrm>
          <a:prstGeom prst="rect">
            <a:avLst/>
          </a:prstGeom>
        </p:spPr>
      </p:pic>
    </p:spTree>
    <p:extLst>
      <p:ext uri="{BB962C8B-B14F-4D97-AF65-F5344CB8AC3E}">
        <p14:creationId xmlns:p14="http://schemas.microsoft.com/office/powerpoint/2010/main" val="1654444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8842-4812-4C33-AF8D-0D7574D40DED}"/>
              </a:ext>
            </a:extLst>
          </p:cNvPr>
          <p:cNvSpPr>
            <a:spLocks noGrp="1"/>
          </p:cNvSpPr>
          <p:nvPr>
            <p:ph type="title"/>
          </p:nvPr>
        </p:nvSpPr>
        <p:spPr/>
        <p:txBody>
          <a:bodyPr/>
          <a:lstStyle/>
          <a:p>
            <a:r>
              <a:rPr lang="en-US" dirty="0"/>
              <a:t>Excellent interpreter: JUPYTER</a:t>
            </a:r>
          </a:p>
        </p:txBody>
      </p:sp>
      <p:pic>
        <p:nvPicPr>
          <p:cNvPr id="11" name="Picture 10">
            <a:extLst>
              <a:ext uri="{FF2B5EF4-FFF2-40B4-BE49-F238E27FC236}">
                <a16:creationId xmlns:a16="http://schemas.microsoft.com/office/drawing/2014/main" id="{61899DD7-B496-481A-8A7A-E510A3DCA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55" y="1866900"/>
            <a:ext cx="11287889" cy="4251798"/>
          </a:xfrm>
          <a:prstGeom prst="rect">
            <a:avLst/>
          </a:prstGeom>
        </p:spPr>
      </p:pic>
      <p:pic>
        <p:nvPicPr>
          <p:cNvPr id="5" name="Picture 4">
            <a:extLst>
              <a:ext uri="{FF2B5EF4-FFF2-40B4-BE49-F238E27FC236}">
                <a16:creationId xmlns:a16="http://schemas.microsoft.com/office/drawing/2014/main" id="{1DB81B53-D479-427F-90F7-BEBBC69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549" y="1976842"/>
            <a:ext cx="3475787" cy="4031913"/>
          </a:xfrm>
          <a:prstGeom prst="rect">
            <a:avLst/>
          </a:prstGeom>
        </p:spPr>
      </p:pic>
    </p:spTree>
    <p:extLst>
      <p:ext uri="{BB962C8B-B14F-4D97-AF65-F5344CB8AC3E}">
        <p14:creationId xmlns:p14="http://schemas.microsoft.com/office/powerpoint/2010/main" val="133955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CCDD-27FE-4E3E-A5EA-DEB2A15BF532}"/>
              </a:ext>
            </a:extLst>
          </p:cNvPr>
          <p:cNvSpPr>
            <a:spLocks noGrp="1"/>
          </p:cNvSpPr>
          <p:nvPr>
            <p:ph type="title"/>
          </p:nvPr>
        </p:nvSpPr>
        <p:spPr/>
        <p:txBody>
          <a:bodyPr/>
          <a:lstStyle/>
          <a:p>
            <a:r>
              <a:rPr lang="en-US" dirty="0"/>
              <a:t>Role of Data Science in HR data analytics</a:t>
            </a:r>
          </a:p>
        </p:txBody>
      </p:sp>
      <p:pic>
        <p:nvPicPr>
          <p:cNvPr id="5" name="Content Placeholder 4">
            <a:extLst>
              <a:ext uri="{FF2B5EF4-FFF2-40B4-BE49-F238E27FC236}">
                <a16:creationId xmlns:a16="http://schemas.microsoft.com/office/drawing/2014/main" id="{39961CAB-4287-4033-803A-3A58E153FD8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1982" y="2006111"/>
            <a:ext cx="5838391" cy="2984990"/>
          </a:xfrm>
        </p:spPr>
      </p:pic>
      <p:sp>
        <p:nvSpPr>
          <p:cNvPr id="6" name="TextBox 5">
            <a:extLst>
              <a:ext uri="{FF2B5EF4-FFF2-40B4-BE49-F238E27FC236}">
                <a16:creationId xmlns:a16="http://schemas.microsoft.com/office/drawing/2014/main" id="{2BB5A160-9FBE-4D6D-B784-45E14A049B7B}"/>
              </a:ext>
            </a:extLst>
          </p:cNvPr>
          <p:cNvSpPr txBox="1"/>
          <p:nvPr/>
        </p:nvSpPr>
        <p:spPr>
          <a:xfrm>
            <a:off x="7306406" y="2562806"/>
            <a:ext cx="3851031" cy="2031325"/>
          </a:xfrm>
          <a:prstGeom prst="rect">
            <a:avLst/>
          </a:prstGeom>
          <a:noFill/>
        </p:spPr>
        <p:txBody>
          <a:bodyPr wrap="square" rtlCol="0">
            <a:spAutoFit/>
          </a:bodyPr>
          <a:lstStyle/>
          <a:p>
            <a:pPr marL="285750" indent="-285750">
              <a:buFont typeface="Wingdings" panose="05000000000000000000" pitchFamily="2" charset="2"/>
              <a:buChar char="ü"/>
            </a:pPr>
            <a:r>
              <a:rPr lang="en-US" dirty="0"/>
              <a:t>Recruiting the right employees</a:t>
            </a:r>
          </a:p>
          <a:p>
            <a:endParaRPr lang="en-US" dirty="0"/>
          </a:p>
          <a:p>
            <a:pPr marL="285750" indent="-285750">
              <a:buFont typeface="Wingdings" panose="05000000000000000000" pitchFamily="2" charset="2"/>
              <a:buChar char="ü"/>
            </a:pPr>
            <a:r>
              <a:rPr lang="en-US" dirty="0"/>
              <a:t>Competition and promotion</a:t>
            </a:r>
          </a:p>
          <a:p>
            <a:endParaRPr lang="en-US" dirty="0"/>
          </a:p>
          <a:p>
            <a:pPr marL="285750" indent="-285750">
              <a:buFont typeface="Wingdings" panose="05000000000000000000" pitchFamily="2" charset="2"/>
              <a:buChar char="ü"/>
            </a:pPr>
            <a:r>
              <a:rPr lang="en-US" dirty="0"/>
              <a:t>Benefit analysis</a:t>
            </a:r>
          </a:p>
          <a:p>
            <a:endParaRPr lang="en-US" dirty="0"/>
          </a:p>
          <a:p>
            <a:pPr marL="285750" indent="-285750">
              <a:buFont typeface="Wingdings" panose="05000000000000000000" pitchFamily="2" charset="2"/>
              <a:buChar char="ü"/>
            </a:pPr>
            <a:r>
              <a:rPr lang="en-US" dirty="0"/>
              <a:t>Resignation prediction</a:t>
            </a:r>
          </a:p>
        </p:txBody>
      </p:sp>
    </p:spTree>
    <p:extLst>
      <p:ext uri="{BB962C8B-B14F-4D97-AF65-F5344CB8AC3E}">
        <p14:creationId xmlns:p14="http://schemas.microsoft.com/office/powerpoint/2010/main" val="1345860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5BF3-C5C4-40FB-8DA4-3641E37B0EE7}"/>
              </a:ext>
            </a:extLst>
          </p:cNvPr>
          <p:cNvSpPr>
            <a:spLocks noGrp="1"/>
          </p:cNvSpPr>
          <p:nvPr>
            <p:ph type="title"/>
          </p:nvPr>
        </p:nvSpPr>
        <p:spPr/>
        <p:txBody>
          <a:bodyPr/>
          <a:lstStyle/>
          <a:p>
            <a:r>
              <a:rPr lang="en-US" dirty="0"/>
              <a:t>Dataset where about</a:t>
            </a:r>
          </a:p>
        </p:txBody>
      </p:sp>
      <p:pic>
        <p:nvPicPr>
          <p:cNvPr id="5" name="Content Placeholder 4">
            <a:extLst>
              <a:ext uri="{FF2B5EF4-FFF2-40B4-BE49-F238E27FC236}">
                <a16:creationId xmlns:a16="http://schemas.microsoft.com/office/drawing/2014/main" id="{C8FE9584-CF97-4B2E-8FBC-205C0E5F30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42" y="2164373"/>
            <a:ext cx="7217064" cy="3714750"/>
          </a:xfrm>
        </p:spPr>
      </p:pic>
      <p:sp>
        <p:nvSpPr>
          <p:cNvPr id="6" name="TextBox 5">
            <a:extLst>
              <a:ext uri="{FF2B5EF4-FFF2-40B4-BE49-F238E27FC236}">
                <a16:creationId xmlns:a16="http://schemas.microsoft.com/office/drawing/2014/main" id="{F38DE3FA-9CAB-4CE5-82AE-BBE4224C984B}"/>
              </a:ext>
            </a:extLst>
          </p:cNvPr>
          <p:cNvSpPr txBox="1"/>
          <p:nvPr/>
        </p:nvSpPr>
        <p:spPr>
          <a:xfrm>
            <a:off x="7902906" y="2544420"/>
            <a:ext cx="3699235" cy="1477328"/>
          </a:xfrm>
          <a:prstGeom prst="rect">
            <a:avLst/>
          </a:prstGeom>
          <a:noFill/>
        </p:spPr>
        <p:txBody>
          <a:bodyPr wrap="square" rtlCol="0">
            <a:spAutoFit/>
          </a:bodyPr>
          <a:lstStyle/>
          <a:p>
            <a:r>
              <a:rPr lang="en-US" dirty="0"/>
              <a:t>This dataset “HR_comma_sep.csv” is originally belongs to IBM.</a:t>
            </a:r>
          </a:p>
          <a:p>
            <a:endParaRPr lang="en-US" dirty="0"/>
          </a:p>
          <a:p>
            <a:r>
              <a:rPr lang="en-US" dirty="0"/>
              <a:t>It has 10 columns and 14999 rows for their employees.</a:t>
            </a:r>
          </a:p>
        </p:txBody>
      </p:sp>
    </p:spTree>
    <p:extLst>
      <p:ext uri="{BB962C8B-B14F-4D97-AF65-F5344CB8AC3E}">
        <p14:creationId xmlns:p14="http://schemas.microsoft.com/office/powerpoint/2010/main" val="263829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9848-85F1-4661-BD38-C3018CBA7018}"/>
              </a:ext>
            </a:extLst>
          </p:cNvPr>
          <p:cNvSpPr>
            <a:spLocks noGrp="1"/>
          </p:cNvSpPr>
          <p:nvPr>
            <p:ph type="title"/>
          </p:nvPr>
        </p:nvSpPr>
        <p:spPr/>
        <p:txBody>
          <a:bodyPr/>
          <a:lstStyle/>
          <a:p>
            <a:r>
              <a:rPr lang="en-US" dirty="0"/>
              <a:t>Column description</a:t>
            </a:r>
          </a:p>
        </p:txBody>
      </p:sp>
      <p:pic>
        <p:nvPicPr>
          <p:cNvPr id="5" name="Content Placeholder 4">
            <a:extLst>
              <a:ext uri="{FF2B5EF4-FFF2-40B4-BE49-F238E27FC236}">
                <a16:creationId xmlns:a16="http://schemas.microsoft.com/office/drawing/2014/main" id="{F3460DE3-A384-411C-AB49-C28F72F13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340" y="1866900"/>
            <a:ext cx="6834671" cy="3765156"/>
          </a:xfrm>
        </p:spPr>
      </p:pic>
    </p:spTree>
    <p:extLst>
      <p:ext uri="{BB962C8B-B14F-4D97-AF65-F5344CB8AC3E}">
        <p14:creationId xmlns:p14="http://schemas.microsoft.com/office/powerpoint/2010/main" val="59371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6D9B-3EE7-4503-B6E5-32247D000297}"/>
              </a:ext>
            </a:extLst>
          </p:cNvPr>
          <p:cNvSpPr>
            <a:spLocks noGrp="1"/>
          </p:cNvSpPr>
          <p:nvPr>
            <p:ph type="title"/>
          </p:nvPr>
        </p:nvSpPr>
        <p:spPr/>
        <p:txBody>
          <a:bodyPr/>
          <a:lstStyle/>
          <a:p>
            <a:r>
              <a:rPr lang="en-US" dirty="0"/>
              <a:t>Group</a:t>
            </a:r>
          </a:p>
        </p:txBody>
      </p:sp>
      <p:sp>
        <p:nvSpPr>
          <p:cNvPr id="3" name="Content Placeholder 2">
            <a:extLst>
              <a:ext uri="{FF2B5EF4-FFF2-40B4-BE49-F238E27FC236}">
                <a16:creationId xmlns:a16="http://schemas.microsoft.com/office/drawing/2014/main" id="{64B248B0-D9D5-4679-970A-DFFA9EFBE190}"/>
              </a:ext>
            </a:extLst>
          </p:cNvPr>
          <p:cNvSpPr>
            <a:spLocks noGrp="1"/>
          </p:cNvSpPr>
          <p:nvPr>
            <p:ph idx="1"/>
          </p:nvPr>
        </p:nvSpPr>
        <p:spPr>
          <a:xfrm>
            <a:off x="834664" y="2986453"/>
            <a:ext cx="3095497" cy="1869831"/>
          </a:xfrm>
        </p:spPr>
        <p:txBody>
          <a:bodyPr/>
          <a:lstStyle/>
          <a:p>
            <a:r>
              <a:rPr lang="en-US" dirty="0"/>
              <a:t>Prasenjit Karmakar</a:t>
            </a:r>
          </a:p>
          <a:p>
            <a:r>
              <a:rPr lang="en-US" dirty="0"/>
              <a:t>Sabyasachi Roy</a:t>
            </a:r>
          </a:p>
          <a:p>
            <a:r>
              <a:rPr lang="en-US" dirty="0"/>
              <a:t>Sagar Roy</a:t>
            </a:r>
          </a:p>
          <a:p>
            <a:r>
              <a:rPr lang="en-US" dirty="0"/>
              <a:t>Yasar Reza Rahaman</a:t>
            </a:r>
          </a:p>
          <a:p>
            <a:endParaRPr lang="en-US" dirty="0"/>
          </a:p>
        </p:txBody>
      </p:sp>
      <p:pic>
        <p:nvPicPr>
          <p:cNvPr id="5" name="Picture 4">
            <a:extLst>
              <a:ext uri="{FF2B5EF4-FFF2-40B4-BE49-F238E27FC236}">
                <a16:creationId xmlns:a16="http://schemas.microsoft.com/office/drawing/2014/main" id="{2F4E79EF-6C30-4F3B-976E-4C89C5E68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628" y="2019797"/>
            <a:ext cx="5565576" cy="3803144"/>
          </a:xfrm>
          <a:prstGeom prst="rect">
            <a:avLst/>
          </a:prstGeom>
        </p:spPr>
      </p:pic>
    </p:spTree>
    <p:extLst>
      <p:ext uri="{BB962C8B-B14F-4D97-AF65-F5344CB8AC3E}">
        <p14:creationId xmlns:p14="http://schemas.microsoft.com/office/powerpoint/2010/main" val="346832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E2D6-F50E-4A79-82C6-B9E0AEA28976}"/>
              </a:ext>
            </a:extLst>
          </p:cNvPr>
          <p:cNvSpPr>
            <a:spLocks noGrp="1"/>
          </p:cNvSpPr>
          <p:nvPr>
            <p:ph type="title"/>
          </p:nvPr>
        </p:nvSpPr>
        <p:spPr/>
        <p:txBody>
          <a:bodyPr/>
          <a:lstStyle/>
          <a:p>
            <a:r>
              <a:rPr lang="en-US" dirty="0"/>
              <a:t>Goal</a:t>
            </a:r>
          </a:p>
        </p:txBody>
      </p:sp>
      <p:pic>
        <p:nvPicPr>
          <p:cNvPr id="5" name="Content Placeholder 4">
            <a:extLst>
              <a:ext uri="{FF2B5EF4-FFF2-40B4-BE49-F238E27FC236}">
                <a16:creationId xmlns:a16="http://schemas.microsoft.com/office/drawing/2014/main" id="{001C07E7-4F36-4641-8C97-C0D6F9886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0815" y="2691912"/>
            <a:ext cx="7199721" cy="3714750"/>
          </a:xfrm>
        </p:spPr>
      </p:pic>
      <p:sp>
        <p:nvSpPr>
          <p:cNvPr id="6" name="TextBox 5">
            <a:extLst>
              <a:ext uri="{FF2B5EF4-FFF2-40B4-BE49-F238E27FC236}">
                <a16:creationId xmlns:a16="http://schemas.microsoft.com/office/drawing/2014/main" id="{79CB8E7C-76D0-442A-B9E5-1D2369775B9E}"/>
              </a:ext>
            </a:extLst>
          </p:cNvPr>
          <p:cNvSpPr txBox="1"/>
          <p:nvPr/>
        </p:nvSpPr>
        <p:spPr>
          <a:xfrm>
            <a:off x="369274" y="2010412"/>
            <a:ext cx="11465169" cy="369332"/>
          </a:xfrm>
          <a:prstGeom prst="rect">
            <a:avLst/>
          </a:prstGeom>
          <a:noFill/>
        </p:spPr>
        <p:txBody>
          <a:bodyPr wrap="square" rtlCol="0">
            <a:spAutoFit/>
          </a:bodyPr>
          <a:lstStyle/>
          <a:p>
            <a:r>
              <a:rPr lang="en-US" dirty="0"/>
              <a:t>Our main goal is to predict whether an employee would quit his job or not and try to advice the employer about that. </a:t>
            </a:r>
          </a:p>
        </p:txBody>
      </p:sp>
    </p:spTree>
    <p:extLst>
      <p:ext uri="{BB962C8B-B14F-4D97-AF65-F5344CB8AC3E}">
        <p14:creationId xmlns:p14="http://schemas.microsoft.com/office/powerpoint/2010/main" val="287968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58BC-97A9-4077-824F-AFAFFA7C6E4C}"/>
              </a:ext>
            </a:extLst>
          </p:cNvPr>
          <p:cNvSpPr>
            <a:spLocks noGrp="1"/>
          </p:cNvSpPr>
          <p:nvPr>
            <p:ph type="title"/>
          </p:nvPr>
        </p:nvSpPr>
        <p:spPr/>
        <p:txBody>
          <a:bodyPr/>
          <a:lstStyle/>
          <a:p>
            <a:r>
              <a:rPr lang="en-US" dirty="0"/>
              <a:t>features</a:t>
            </a:r>
          </a:p>
        </p:txBody>
      </p:sp>
      <p:pic>
        <p:nvPicPr>
          <p:cNvPr id="5" name="Content Placeholder 4">
            <a:extLst>
              <a:ext uri="{FF2B5EF4-FFF2-40B4-BE49-F238E27FC236}">
                <a16:creationId xmlns:a16="http://schemas.microsoft.com/office/drawing/2014/main" id="{636F4148-4878-4676-B8AB-CA547E1AF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176" y="1859144"/>
            <a:ext cx="9220999" cy="1569856"/>
          </a:xfrm>
        </p:spPr>
      </p:pic>
      <p:pic>
        <p:nvPicPr>
          <p:cNvPr id="7" name="Picture 6">
            <a:extLst>
              <a:ext uri="{FF2B5EF4-FFF2-40B4-BE49-F238E27FC236}">
                <a16:creationId xmlns:a16="http://schemas.microsoft.com/office/drawing/2014/main" id="{7F24F5E1-B533-4C3F-87BF-9B73ADD60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216" y="3809026"/>
            <a:ext cx="3436918" cy="1874682"/>
          </a:xfrm>
          <a:prstGeom prst="rect">
            <a:avLst/>
          </a:prstGeom>
        </p:spPr>
      </p:pic>
      <p:sp>
        <p:nvSpPr>
          <p:cNvPr id="8" name="TextBox 7">
            <a:extLst>
              <a:ext uri="{FF2B5EF4-FFF2-40B4-BE49-F238E27FC236}">
                <a16:creationId xmlns:a16="http://schemas.microsoft.com/office/drawing/2014/main" id="{5727B123-D51A-4504-935F-0448E14CBC47}"/>
              </a:ext>
            </a:extLst>
          </p:cNvPr>
          <p:cNvSpPr txBox="1"/>
          <p:nvPr/>
        </p:nvSpPr>
        <p:spPr>
          <a:xfrm>
            <a:off x="2563107" y="5808757"/>
            <a:ext cx="7055136" cy="369332"/>
          </a:xfrm>
          <a:prstGeom prst="rect">
            <a:avLst/>
          </a:prstGeom>
          <a:noFill/>
        </p:spPr>
        <p:txBody>
          <a:bodyPr wrap="none" rtlCol="0">
            <a:spAutoFit/>
          </a:bodyPr>
          <a:lstStyle/>
          <a:p>
            <a:r>
              <a:rPr lang="en-US" dirty="0"/>
              <a:t>Categorical features “sales” and “salary” are encoded by the dictionary</a:t>
            </a:r>
          </a:p>
        </p:txBody>
      </p:sp>
    </p:spTree>
    <p:extLst>
      <p:ext uri="{BB962C8B-B14F-4D97-AF65-F5344CB8AC3E}">
        <p14:creationId xmlns:p14="http://schemas.microsoft.com/office/powerpoint/2010/main" val="1692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7F26-3CDB-416C-B2EC-C94AE473CF2A}"/>
              </a:ext>
            </a:extLst>
          </p:cNvPr>
          <p:cNvSpPr>
            <a:spLocks noGrp="1"/>
          </p:cNvSpPr>
          <p:nvPr>
            <p:ph type="title"/>
          </p:nvPr>
        </p:nvSpPr>
        <p:spPr/>
        <p:txBody>
          <a:bodyPr/>
          <a:lstStyle/>
          <a:p>
            <a:r>
              <a:rPr lang="en-US" dirty="0"/>
              <a:t>label</a:t>
            </a:r>
          </a:p>
        </p:txBody>
      </p:sp>
      <p:pic>
        <p:nvPicPr>
          <p:cNvPr id="5" name="Content Placeholder 4">
            <a:extLst>
              <a:ext uri="{FF2B5EF4-FFF2-40B4-BE49-F238E27FC236}">
                <a16:creationId xmlns:a16="http://schemas.microsoft.com/office/drawing/2014/main" id="{97D6FB8E-4C61-463A-BAFC-A78F5CE07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011" y="2221815"/>
            <a:ext cx="1920406" cy="3406435"/>
          </a:xfrm>
        </p:spPr>
      </p:pic>
      <p:sp>
        <p:nvSpPr>
          <p:cNvPr id="6" name="TextBox 5">
            <a:extLst>
              <a:ext uri="{FF2B5EF4-FFF2-40B4-BE49-F238E27FC236}">
                <a16:creationId xmlns:a16="http://schemas.microsoft.com/office/drawing/2014/main" id="{D6A0F611-E610-4783-A3E8-AF4E9E2FC80F}"/>
              </a:ext>
            </a:extLst>
          </p:cNvPr>
          <p:cNvSpPr txBox="1"/>
          <p:nvPr/>
        </p:nvSpPr>
        <p:spPr>
          <a:xfrm>
            <a:off x="4167553" y="2778369"/>
            <a:ext cx="7311040" cy="1200329"/>
          </a:xfrm>
          <a:prstGeom prst="rect">
            <a:avLst/>
          </a:prstGeom>
          <a:noFill/>
        </p:spPr>
        <p:txBody>
          <a:bodyPr wrap="none" rtlCol="0">
            <a:spAutoFit/>
          </a:bodyPr>
          <a:lstStyle/>
          <a:p>
            <a:r>
              <a:rPr lang="en-US" dirty="0"/>
              <a:t>It is only a column that contains whether an employee quit his job or not.</a:t>
            </a:r>
          </a:p>
          <a:p>
            <a:endParaRPr lang="en-US" dirty="0"/>
          </a:p>
          <a:p>
            <a:r>
              <a:rPr lang="en-US" dirty="0"/>
              <a:t>1 : quitted</a:t>
            </a:r>
          </a:p>
          <a:p>
            <a:r>
              <a:rPr lang="en-US" dirty="0"/>
              <a:t>0 : currently working</a:t>
            </a:r>
          </a:p>
        </p:txBody>
      </p:sp>
    </p:spTree>
    <p:extLst>
      <p:ext uri="{BB962C8B-B14F-4D97-AF65-F5344CB8AC3E}">
        <p14:creationId xmlns:p14="http://schemas.microsoft.com/office/powerpoint/2010/main" val="46359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AAD4-500D-49B6-8297-10FBE2EADBBA}"/>
              </a:ext>
            </a:extLst>
          </p:cNvPr>
          <p:cNvSpPr>
            <a:spLocks noGrp="1"/>
          </p:cNvSpPr>
          <p:nvPr>
            <p:ph type="title"/>
          </p:nvPr>
        </p:nvSpPr>
        <p:spPr/>
        <p:txBody>
          <a:bodyPr/>
          <a:lstStyle/>
          <a:p>
            <a:r>
              <a:rPr lang="en-US" dirty="0"/>
              <a:t>Used python Libraries</a:t>
            </a:r>
          </a:p>
        </p:txBody>
      </p:sp>
      <p:pic>
        <p:nvPicPr>
          <p:cNvPr id="5" name="Content Placeholder 4">
            <a:extLst>
              <a:ext uri="{FF2B5EF4-FFF2-40B4-BE49-F238E27FC236}">
                <a16:creationId xmlns:a16="http://schemas.microsoft.com/office/drawing/2014/main" id="{73B644D5-BC32-4620-9D93-D208CBEB74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52" y="1953655"/>
            <a:ext cx="3014817" cy="1193365"/>
          </a:xfrm>
        </p:spPr>
      </p:pic>
      <p:pic>
        <p:nvPicPr>
          <p:cNvPr id="7" name="Picture 6">
            <a:extLst>
              <a:ext uri="{FF2B5EF4-FFF2-40B4-BE49-F238E27FC236}">
                <a16:creationId xmlns:a16="http://schemas.microsoft.com/office/drawing/2014/main" id="{3635BA20-090B-4013-A234-009535E0A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52" y="3471001"/>
            <a:ext cx="4500286" cy="937559"/>
          </a:xfrm>
          <a:prstGeom prst="rect">
            <a:avLst/>
          </a:prstGeom>
        </p:spPr>
      </p:pic>
      <p:pic>
        <p:nvPicPr>
          <p:cNvPr id="9" name="Picture 8">
            <a:extLst>
              <a:ext uri="{FF2B5EF4-FFF2-40B4-BE49-F238E27FC236}">
                <a16:creationId xmlns:a16="http://schemas.microsoft.com/office/drawing/2014/main" id="{6FD8332D-84A0-4FCB-9E73-70CDAD2DD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738" y="4653330"/>
            <a:ext cx="3804138" cy="2047894"/>
          </a:xfrm>
          <a:prstGeom prst="rect">
            <a:avLst/>
          </a:prstGeom>
        </p:spPr>
      </p:pic>
      <p:pic>
        <p:nvPicPr>
          <p:cNvPr id="11" name="Picture 10">
            <a:extLst>
              <a:ext uri="{FF2B5EF4-FFF2-40B4-BE49-F238E27FC236}">
                <a16:creationId xmlns:a16="http://schemas.microsoft.com/office/drawing/2014/main" id="{FB9721AC-7D1B-415F-BF3E-DDDF4B8BC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445" y="1828643"/>
            <a:ext cx="6119445" cy="1467764"/>
          </a:xfrm>
          <a:prstGeom prst="rect">
            <a:avLst/>
          </a:prstGeom>
        </p:spPr>
      </p:pic>
      <p:pic>
        <p:nvPicPr>
          <p:cNvPr id="13" name="Picture 12">
            <a:extLst>
              <a:ext uri="{FF2B5EF4-FFF2-40B4-BE49-F238E27FC236}">
                <a16:creationId xmlns:a16="http://schemas.microsoft.com/office/drawing/2014/main" id="{017BF9D0-BC9B-4066-8D7D-70621EA975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2013" y="3476500"/>
            <a:ext cx="3916487" cy="932497"/>
          </a:xfrm>
          <a:prstGeom prst="rect">
            <a:avLst/>
          </a:prstGeom>
        </p:spPr>
      </p:pic>
      <p:pic>
        <p:nvPicPr>
          <p:cNvPr id="15" name="Picture 14">
            <a:extLst>
              <a:ext uri="{FF2B5EF4-FFF2-40B4-BE49-F238E27FC236}">
                <a16:creationId xmlns:a16="http://schemas.microsoft.com/office/drawing/2014/main" id="{8A1CDE01-84EE-4897-80C2-CDED6D431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2783" y="4347014"/>
            <a:ext cx="2938739" cy="2449439"/>
          </a:xfrm>
          <a:prstGeom prst="rect">
            <a:avLst/>
          </a:prstGeom>
        </p:spPr>
      </p:pic>
    </p:spTree>
    <p:extLst>
      <p:ext uri="{BB962C8B-B14F-4D97-AF65-F5344CB8AC3E}">
        <p14:creationId xmlns:p14="http://schemas.microsoft.com/office/powerpoint/2010/main" val="318357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D757-B6EF-48AF-A787-4C63E8B448AB}"/>
              </a:ext>
            </a:extLst>
          </p:cNvPr>
          <p:cNvSpPr>
            <a:spLocks noGrp="1"/>
          </p:cNvSpPr>
          <p:nvPr>
            <p:ph type="title"/>
          </p:nvPr>
        </p:nvSpPr>
        <p:spPr/>
        <p:txBody>
          <a:bodyPr/>
          <a:lstStyle/>
          <a:p>
            <a:r>
              <a:rPr lang="en-US" dirty="0"/>
              <a:t>Information from the dataset</a:t>
            </a:r>
          </a:p>
        </p:txBody>
      </p:sp>
      <p:pic>
        <p:nvPicPr>
          <p:cNvPr id="4" name="Content Placeholder 3">
            <a:extLst>
              <a:ext uri="{FF2B5EF4-FFF2-40B4-BE49-F238E27FC236}">
                <a16:creationId xmlns:a16="http://schemas.microsoft.com/office/drawing/2014/main" id="{163D29B0-7CC0-4B3D-BB6B-EA2AF09D7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517" y="1866900"/>
            <a:ext cx="8524318" cy="4381500"/>
          </a:xfrm>
        </p:spPr>
      </p:pic>
    </p:spTree>
    <p:extLst>
      <p:ext uri="{BB962C8B-B14F-4D97-AF65-F5344CB8AC3E}">
        <p14:creationId xmlns:p14="http://schemas.microsoft.com/office/powerpoint/2010/main" val="4011494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982D-79A2-450E-95BE-6C4298702736}"/>
              </a:ext>
            </a:extLst>
          </p:cNvPr>
          <p:cNvSpPr>
            <a:spLocks noGrp="1"/>
          </p:cNvSpPr>
          <p:nvPr>
            <p:ph type="title"/>
          </p:nvPr>
        </p:nvSpPr>
        <p:spPr>
          <a:xfrm>
            <a:off x="919119" y="0"/>
            <a:ext cx="10353762" cy="1257300"/>
          </a:xfrm>
        </p:spPr>
        <p:txBody>
          <a:bodyPr>
            <a:normAutofit fontScale="90000"/>
          </a:bodyPr>
          <a:lstStyle/>
          <a:p>
            <a:r>
              <a:rPr lang="en-US" dirty="0"/>
              <a:t>How many employees are in each department ?</a:t>
            </a:r>
          </a:p>
        </p:txBody>
      </p:sp>
      <p:pic>
        <p:nvPicPr>
          <p:cNvPr id="5" name="Content Placeholder 4">
            <a:extLst>
              <a:ext uri="{FF2B5EF4-FFF2-40B4-BE49-F238E27FC236}">
                <a16:creationId xmlns:a16="http://schemas.microsoft.com/office/drawing/2014/main" id="{3BC063B9-B781-486E-8018-A8350BA21F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118" y="1257300"/>
            <a:ext cx="10353762" cy="5061104"/>
          </a:xfrm>
        </p:spPr>
      </p:pic>
    </p:spTree>
    <p:extLst>
      <p:ext uri="{BB962C8B-B14F-4D97-AF65-F5344CB8AC3E}">
        <p14:creationId xmlns:p14="http://schemas.microsoft.com/office/powerpoint/2010/main" val="369847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5CD8-B0F2-4548-B074-768F7CDB20B1}"/>
              </a:ext>
            </a:extLst>
          </p:cNvPr>
          <p:cNvSpPr>
            <a:spLocks noGrp="1"/>
          </p:cNvSpPr>
          <p:nvPr>
            <p:ph type="title"/>
          </p:nvPr>
        </p:nvSpPr>
        <p:spPr>
          <a:xfrm>
            <a:off x="789271" y="0"/>
            <a:ext cx="10613458" cy="1257300"/>
          </a:xfrm>
        </p:spPr>
        <p:txBody>
          <a:bodyPr>
            <a:normAutofit fontScale="90000"/>
          </a:bodyPr>
          <a:lstStyle/>
          <a:p>
            <a:r>
              <a:rPr lang="en-US" dirty="0"/>
              <a:t>Probabilities of getting promotion in each department</a:t>
            </a:r>
          </a:p>
        </p:txBody>
      </p:sp>
      <p:pic>
        <p:nvPicPr>
          <p:cNvPr id="5" name="Content Placeholder 4">
            <a:extLst>
              <a:ext uri="{FF2B5EF4-FFF2-40B4-BE49-F238E27FC236}">
                <a16:creationId xmlns:a16="http://schemas.microsoft.com/office/drawing/2014/main" id="{2BA16E53-B9EA-4A7B-AC97-C90834D7B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042" y="1257300"/>
            <a:ext cx="9743915" cy="5421076"/>
          </a:xfrm>
        </p:spPr>
      </p:pic>
    </p:spTree>
    <p:extLst>
      <p:ext uri="{BB962C8B-B14F-4D97-AF65-F5344CB8AC3E}">
        <p14:creationId xmlns:p14="http://schemas.microsoft.com/office/powerpoint/2010/main" val="192677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3212-6712-4E2C-9709-EDF33E22EA96}"/>
              </a:ext>
            </a:extLst>
          </p:cNvPr>
          <p:cNvSpPr>
            <a:spLocks noGrp="1"/>
          </p:cNvSpPr>
          <p:nvPr>
            <p:ph type="title"/>
          </p:nvPr>
        </p:nvSpPr>
        <p:spPr>
          <a:xfrm>
            <a:off x="919119" y="0"/>
            <a:ext cx="10353762" cy="1257300"/>
          </a:xfrm>
        </p:spPr>
        <p:txBody>
          <a:bodyPr>
            <a:normAutofit fontScale="90000"/>
          </a:bodyPr>
          <a:lstStyle/>
          <a:p>
            <a:r>
              <a:rPr lang="en-US" dirty="0"/>
              <a:t>Probabilities of quitting jobs in each department .</a:t>
            </a:r>
          </a:p>
        </p:txBody>
      </p:sp>
      <p:pic>
        <p:nvPicPr>
          <p:cNvPr id="5" name="Content Placeholder 4">
            <a:extLst>
              <a:ext uri="{FF2B5EF4-FFF2-40B4-BE49-F238E27FC236}">
                <a16:creationId xmlns:a16="http://schemas.microsoft.com/office/drawing/2014/main" id="{A6B87191-DC96-4B7A-9DA6-6551E84D02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152" y="1257300"/>
            <a:ext cx="9897695" cy="5494328"/>
          </a:xfrm>
        </p:spPr>
      </p:pic>
    </p:spTree>
    <p:extLst>
      <p:ext uri="{BB962C8B-B14F-4D97-AF65-F5344CB8AC3E}">
        <p14:creationId xmlns:p14="http://schemas.microsoft.com/office/powerpoint/2010/main" val="1873099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806B-B003-4B59-A8CA-1EEC619658E2}"/>
              </a:ext>
            </a:extLst>
          </p:cNvPr>
          <p:cNvSpPr>
            <a:spLocks noGrp="1"/>
          </p:cNvSpPr>
          <p:nvPr>
            <p:ph type="title"/>
          </p:nvPr>
        </p:nvSpPr>
        <p:spPr>
          <a:xfrm>
            <a:off x="919117" y="29307"/>
            <a:ext cx="10353762" cy="1257300"/>
          </a:xfrm>
        </p:spPr>
        <p:txBody>
          <a:bodyPr/>
          <a:lstStyle/>
          <a:p>
            <a:r>
              <a:rPr lang="en-US" dirty="0"/>
              <a:t>Pay Scale of employees</a:t>
            </a:r>
          </a:p>
        </p:txBody>
      </p:sp>
      <p:pic>
        <p:nvPicPr>
          <p:cNvPr id="5" name="Content Placeholder 4">
            <a:extLst>
              <a:ext uri="{FF2B5EF4-FFF2-40B4-BE49-F238E27FC236}">
                <a16:creationId xmlns:a16="http://schemas.microsoft.com/office/drawing/2014/main" id="{65D13B6F-50E5-4F0D-A07C-5CBE929D9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788" y="1286607"/>
            <a:ext cx="9944419" cy="5536150"/>
          </a:xfrm>
        </p:spPr>
      </p:pic>
    </p:spTree>
    <p:extLst>
      <p:ext uri="{BB962C8B-B14F-4D97-AF65-F5344CB8AC3E}">
        <p14:creationId xmlns:p14="http://schemas.microsoft.com/office/powerpoint/2010/main" val="1401562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D807-2B2C-44A8-8E63-628D4F2F0807}"/>
              </a:ext>
            </a:extLst>
          </p:cNvPr>
          <p:cNvSpPr>
            <a:spLocks noGrp="1"/>
          </p:cNvSpPr>
          <p:nvPr>
            <p:ph type="title"/>
          </p:nvPr>
        </p:nvSpPr>
        <p:spPr>
          <a:xfrm>
            <a:off x="1004112" y="0"/>
            <a:ext cx="10353762" cy="1257300"/>
          </a:xfrm>
        </p:spPr>
        <p:txBody>
          <a:bodyPr/>
          <a:lstStyle/>
          <a:p>
            <a:r>
              <a:rPr lang="en-US" dirty="0"/>
              <a:t>Employees satisfaction level</a:t>
            </a:r>
          </a:p>
        </p:txBody>
      </p:sp>
      <p:pic>
        <p:nvPicPr>
          <p:cNvPr id="5" name="Content Placeholder 4">
            <a:extLst>
              <a:ext uri="{FF2B5EF4-FFF2-40B4-BE49-F238E27FC236}">
                <a16:creationId xmlns:a16="http://schemas.microsoft.com/office/drawing/2014/main" id="{568CDA05-ED32-40D3-93A9-041ABAFE30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113" y="1257300"/>
            <a:ext cx="10353762" cy="5499402"/>
          </a:xfrm>
        </p:spPr>
      </p:pic>
    </p:spTree>
    <p:extLst>
      <p:ext uri="{BB962C8B-B14F-4D97-AF65-F5344CB8AC3E}">
        <p14:creationId xmlns:p14="http://schemas.microsoft.com/office/powerpoint/2010/main" val="236636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D9A-76B8-475E-9B93-3FB9549F31A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95BA127-C5B1-4157-BD7B-D4FBF333CFF3}"/>
              </a:ext>
            </a:extLst>
          </p:cNvPr>
          <p:cNvSpPr>
            <a:spLocks noGrp="1"/>
          </p:cNvSpPr>
          <p:nvPr>
            <p:ph idx="1"/>
          </p:nvPr>
        </p:nvSpPr>
        <p:spPr/>
        <p:txBody>
          <a:bodyPr/>
          <a:lstStyle/>
          <a:p>
            <a:r>
              <a:rPr lang="en-US" dirty="0"/>
              <a:t>Human resource management(HRM) is an operation in companies designed to maximize employee performance in order to meet the employer’s strategic goals and objectives. More preciously HRM focuses on management of people within companies, emphasizing on policies and systems.</a:t>
            </a:r>
          </a:p>
          <a:p>
            <a:r>
              <a:rPr lang="en-US" dirty="0"/>
              <a:t>In short, HRM is the process of recruiting, selecting employees, providing proper orientation and induction, imparting proper training and developing skills.</a:t>
            </a:r>
          </a:p>
        </p:txBody>
      </p:sp>
    </p:spTree>
    <p:extLst>
      <p:ext uri="{BB962C8B-B14F-4D97-AF65-F5344CB8AC3E}">
        <p14:creationId xmlns:p14="http://schemas.microsoft.com/office/powerpoint/2010/main" val="3808862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82A8-18EB-4616-B23E-E0B0CA955DCE}"/>
              </a:ext>
            </a:extLst>
          </p:cNvPr>
          <p:cNvSpPr>
            <a:spLocks noGrp="1"/>
          </p:cNvSpPr>
          <p:nvPr>
            <p:ph type="title"/>
          </p:nvPr>
        </p:nvSpPr>
        <p:spPr>
          <a:xfrm>
            <a:off x="919119" y="0"/>
            <a:ext cx="10353762" cy="1257300"/>
          </a:xfrm>
        </p:spPr>
        <p:txBody>
          <a:bodyPr/>
          <a:lstStyle/>
          <a:p>
            <a:r>
              <a:rPr lang="en-US" dirty="0"/>
              <a:t>How much employees work everyday ?</a:t>
            </a:r>
          </a:p>
        </p:txBody>
      </p:sp>
      <p:pic>
        <p:nvPicPr>
          <p:cNvPr id="5" name="Content Placeholder 4">
            <a:extLst>
              <a:ext uri="{FF2B5EF4-FFF2-40B4-BE49-F238E27FC236}">
                <a16:creationId xmlns:a16="http://schemas.microsoft.com/office/drawing/2014/main" id="{04675B05-169E-4688-A9D6-19AB3FC9C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925" y="1257300"/>
            <a:ext cx="10346956" cy="5421806"/>
          </a:xfrm>
        </p:spPr>
      </p:pic>
    </p:spTree>
    <p:extLst>
      <p:ext uri="{BB962C8B-B14F-4D97-AF65-F5344CB8AC3E}">
        <p14:creationId xmlns:p14="http://schemas.microsoft.com/office/powerpoint/2010/main" val="128107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A743-D05E-4BD9-A560-49F8A7B0767F}"/>
              </a:ext>
            </a:extLst>
          </p:cNvPr>
          <p:cNvSpPr>
            <a:spLocks noGrp="1"/>
          </p:cNvSpPr>
          <p:nvPr>
            <p:ph type="title"/>
          </p:nvPr>
        </p:nvSpPr>
        <p:spPr>
          <a:xfrm>
            <a:off x="913795" y="29308"/>
            <a:ext cx="10353762" cy="1257300"/>
          </a:xfrm>
        </p:spPr>
        <p:txBody>
          <a:bodyPr/>
          <a:lstStyle/>
          <a:p>
            <a:r>
              <a:rPr lang="en-US" dirty="0"/>
              <a:t>Employees Project Work</a:t>
            </a:r>
          </a:p>
        </p:txBody>
      </p:sp>
      <p:pic>
        <p:nvPicPr>
          <p:cNvPr id="5" name="Content Placeholder 4">
            <a:extLst>
              <a:ext uri="{FF2B5EF4-FFF2-40B4-BE49-F238E27FC236}">
                <a16:creationId xmlns:a16="http://schemas.microsoft.com/office/drawing/2014/main" id="{874B2574-9159-4990-8ABF-46D1B1608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286608"/>
            <a:ext cx="10368052" cy="5386754"/>
          </a:xfrm>
        </p:spPr>
      </p:pic>
    </p:spTree>
    <p:extLst>
      <p:ext uri="{BB962C8B-B14F-4D97-AF65-F5344CB8AC3E}">
        <p14:creationId xmlns:p14="http://schemas.microsoft.com/office/powerpoint/2010/main" val="97103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1E3A-9656-437C-B251-E105AF30CB83}"/>
              </a:ext>
            </a:extLst>
          </p:cNvPr>
          <p:cNvSpPr>
            <a:spLocks noGrp="1"/>
          </p:cNvSpPr>
          <p:nvPr>
            <p:ph type="title"/>
          </p:nvPr>
        </p:nvSpPr>
        <p:spPr>
          <a:xfrm>
            <a:off x="914356" y="0"/>
            <a:ext cx="10353762" cy="1257300"/>
          </a:xfrm>
        </p:spPr>
        <p:txBody>
          <a:bodyPr/>
          <a:lstStyle/>
          <a:p>
            <a:r>
              <a:rPr lang="en-US" dirty="0"/>
              <a:t>How many employees have accident in work ?</a:t>
            </a:r>
          </a:p>
        </p:txBody>
      </p:sp>
      <p:pic>
        <p:nvPicPr>
          <p:cNvPr id="5" name="Content Placeholder 4">
            <a:extLst>
              <a:ext uri="{FF2B5EF4-FFF2-40B4-BE49-F238E27FC236}">
                <a16:creationId xmlns:a16="http://schemas.microsoft.com/office/drawing/2014/main" id="{401896F1-6717-4882-A3AD-F6C67812E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882" y="1257300"/>
            <a:ext cx="10361800" cy="5424854"/>
          </a:xfrm>
        </p:spPr>
      </p:pic>
    </p:spTree>
    <p:extLst>
      <p:ext uri="{BB962C8B-B14F-4D97-AF65-F5344CB8AC3E}">
        <p14:creationId xmlns:p14="http://schemas.microsoft.com/office/powerpoint/2010/main" val="1872125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90E5-8CAC-4056-9BDE-639D5187A288}"/>
              </a:ext>
            </a:extLst>
          </p:cNvPr>
          <p:cNvSpPr>
            <a:spLocks noGrp="1"/>
          </p:cNvSpPr>
          <p:nvPr>
            <p:ph type="title"/>
          </p:nvPr>
        </p:nvSpPr>
        <p:spPr>
          <a:xfrm>
            <a:off x="914356" y="0"/>
            <a:ext cx="10353762" cy="1257300"/>
          </a:xfrm>
        </p:spPr>
        <p:txBody>
          <a:bodyPr/>
          <a:lstStyle/>
          <a:p>
            <a:r>
              <a:rPr lang="en-US" dirty="0"/>
              <a:t>Last Evaluation Results</a:t>
            </a:r>
          </a:p>
        </p:txBody>
      </p:sp>
      <p:pic>
        <p:nvPicPr>
          <p:cNvPr id="5" name="Content Placeholder 4">
            <a:extLst>
              <a:ext uri="{FF2B5EF4-FFF2-40B4-BE49-F238E27FC236}">
                <a16:creationId xmlns:a16="http://schemas.microsoft.com/office/drawing/2014/main" id="{87B5C454-FCE5-4132-8700-7C64E722D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356" y="1257300"/>
            <a:ext cx="10371282" cy="5442438"/>
          </a:xfrm>
        </p:spPr>
      </p:pic>
    </p:spTree>
    <p:extLst>
      <p:ext uri="{BB962C8B-B14F-4D97-AF65-F5344CB8AC3E}">
        <p14:creationId xmlns:p14="http://schemas.microsoft.com/office/powerpoint/2010/main" val="3906522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2B0F-1BEA-4F91-B38A-35B16B7E7F53}"/>
              </a:ext>
            </a:extLst>
          </p:cNvPr>
          <p:cNvSpPr>
            <a:spLocks noGrp="1"/>
          </p:cNvSpPr>
          <p:nvPr>
            <p:ph type="title"/>
          </p:nvPr>
        </p:nvSpPr>
        <p:spPr>
          <a:xfrm>
            <a:off x="1015023" y="0"/>
            <a:ext cx="10353762" cy="1257300"/>
          </a:xfrm>
        </p:spPr>
        <p:txBody>
          <a:bodyPr/>
          <a:lstStyle/>
          <a:p>
            <a:r>
              <a:rPr lang="en-US" dirty="0"/>
              <a:t>Correlation between numeric features</a:t>
            </a:r>
          </a:p>
        </p:txBody>
      </p:sp>
      <p:pic>
        <p:nvPicPr>
          <p:cNvPr id="5" name="Content Placeholder 4">
            <a:extLst>
              <a:ext uri="{FF2B5EF4-FFF2-40B4-BE49-F238E27FC236}">
                <a16:creationId xmlns:a16="http://schemas.microsoft.com/office/drawing/2014/main" id="{C87050FE-3D92-4664-9BC1-D5DD7ECB694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75523" y="1257300"/>
            <a:ext cx="7240954" cy="5373309"/>
          </a:xfrm>
        </p:spPr>
      </p:pic>
    </p:spTree>
    <p:extLst>
      <p:ext uri="{BB962C8B-B14F-4D97-AF65-F5344CB8AC3E}">
        <p14:creationId xmlns:p14="http://schemas.microsoft.com/office/powerpoint/2010/main" val="786751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C3E1-8C6E-4E5E-8172-65089E0DCDBC}"/>
              </a:ext>
            </a:extLst>
          </p:cNvPr>
          <p:cNvSpPr>
            <a:spLocks noGrp="1"/>
          </p:cNvSpPr>
          <p:nvPr>
            <p:ph type="title"/>
          </p:nvPr>
        </p:nvSpPr>
        <p:spPr>
          <a:xfrm>
            <a:off x="919119" y="0"/>
            <a:ext cx="10353762" cy="1257300"/>
          </a:xfrm>
        </p:spPr>
        <p:txBody>
          <a:bodyPr/>
          <a:lstStyle/>
          <a:p>
            <a:r>
              <a:rPr lang="en-US" dirty="0"/>
              <a:t>Our Statistical Approaches</a:t>
            </a:r>
          </a:p>
        </p:txBody>
      </p:sp>
      <p:pic>
        <p:nvPicPr>
          <p:cNvPr id="1025" name="Picture 1" descr="C:\Users\sagar\AppData\Local\Packages\Microsoft.Office.OneNote_8wekyb3d8bbwe\TempState\msohtmlclip\clip_image001.png">
            <a:extLst>
              <a:ext uri="{FF2B5EF4-FFF2-40B4-BE49-F238E27FC236}">
                <a16:creationId xmlns:a16="http://schemas.microsoft.com/office/drawing/2014/main" id="{45D58AE1-FCD2-4104-AFD7-544137FDC7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8999" y="2454245"/>
            <a:ext cx="4130398" cy="294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B6D0487-8AC4-4866-85FA-71FD9F0EA01C}"/>
                  </a:ext>
                </a:extLst>
              </p14:cNvPr>
              <p14:cNvContentPartPr/>
              <p14:nvPr/>
            </p14:nvContentPartPr>
            <p14:xfrm>
              <a:off x="1863609" y="4536651"/>
              <a:ext cx="360" cy="360"/>
            </p14:xfrm>
          </p:contentPart>
        </mc:Choice>
        <mc:Fallback xmlns="">
          <p:pic>
            <p:nvPicPr>
              <p:cNvPr id="8" name="Ink 7">
                <a:extLst>
                  <a:ext uri="{FF2B5EF4-FFF2-40B4-BE49-F238E27FC236}">
                    <a16:creationId xmlns:a16="http://schemas.microsoft.com/office/drawing/2014/main" id="{7B6D0487-8AC4-4866-85FA-71FD9F0EA01C}"/>
                  </a:ext>
                </a:extLst>
              </p:cNvPr>
              <p:cNvPicPr/>
              <p:nvPr/>
            </p:nvPicPr>
            <p:blipFill>
              <a:blip r:embed="rId4"/>
              <a:stretch>
                <a:fillRect/>
              </a:stretch>
            </p:blipFill>
            <p:spPr>
              <a:xfrm>
                <a:off x="1854969" y="4527651"/>
                <a:ext cx="18000" cy="18000"/>
              </a:xfrm>
              <a:prstGeom prst="rect">
                <a:avLst/>
              </a:prstGeom>
            </p:spPr>
          </p:pic>
        </mc:Fallback>
      </mc:AlternateContent>
      <p:pic>
        <p:nvPicPr>
          <p:cNvPr id="1026" name="Picture 2" descr="C:\Users\sagar\AppData\Local\Packages\Microsoft.Office.OneNote_8wekyb3d8bbwe\TempState\msohtmlclip\clip_image001.png">
            <a:extLst>
              <a:ext uri="{FF2B5EF4-FFF2-40B4-BE49-F238E27FC236}">
                <a16:creationId xmlns:a16="http://schemas.microsoft.com/office/drawing/2014/main" id="{D60C3B51-4EE7-46ED-891D-7AB06287F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46" y="2454246"/>
            <a:ext cx="2338754" cy="29438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ECCA08-7CB4-4CB6-B52B-FE1624ADF74D}"/>
              </a:ext>
            </a:extLst>
          </p:cNvPr>
          <p:cNvSpPr txBox="1"/>
          <p:nvPr/>
        </p:nvSpPr>
        <p:spPr>
          <a:xfrm>
            <a:off x="1547446" y="5644662"/>
            <a:ext cx="2101362" cy="369332"/>
          </a:xfrm>
          <a:prstGeom prst="rect">
            <a:avLst/>
          </a:prstGeom>
          <a:noFill/>
        </p:spPr>
        <p:txBody>
          <a:bodyPr wrap="square" rtlCol="0">
            <a:spAutoFit/>
          </a:bodyPr>
          <a:lstStyle/>
          <a:p>
            <a:r>
              <a:rPr lang="en-IN" dirty="0"/>
              <a:t>Logistic Regression</a:t>
            </a:r>
          </a:p>
        </p:txBody>
      </p:sp>
      <p:sp>
        <p:nvSpPr>
          <p:cNvPr id="13" name="Rectangle 12">
            <a:extLst>
              <a:ext uri="{FF2B5EF4-FFF2-40B4-BE49-F238E27FC236}">
                <a16:creationId xmlns:a16="http://schemas.microsoft.com/office/drawing/2014/main" id="{C3AEC330-E390-4338-86D2-1F486B71F57E}"/>
              </a:ext>
            </a:extLst>
          </p:cNvPr>
          <p:cNvSpPr/>
          <p:nvPr/>
        </p:nvSpPr>
        <p:spPr>
          <a:xfrm>
            <a:off x="7500375" y="5644662"/>
            <a:ext cx="2714013" cy="369332"/>
          </a:xfrm>
          <a:prstGeom prst="rect">
            <a:avLst/>
          </a:prstGeom>
        </p:spPr>
        <p:txBody>
          <a:bodyPr wrap="none">
            <a:spAutoFit/>
          </a:bodyPr>
          <a:lstStyle/>
          <a:p>
            <a:r>
              <a:rPr lang="en-IN" dirty="0"/>
              <a:t>Artificial Neural Network</a:t>
            </a:r>
          </a:p>
        </p:txBody>
      </p:sp>
    </p:spTree>
    <p:extLst>
      <p:ext uri="{BB962C8B-B14F-4D97-AF65-F5344CB8AC3E}">
        <p14:creationId xmlns:p14="http://schemas.microsoft.com/office/powerpoint/2010/main" val="3320793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2EF6-0251-462A-82B6-DD02A22C3FCC}"/>
              </a:ext>
            </a:extLst>
          </p:cNvPr>
          <p:cNvSpPr>
            <a:spLocks noGrp="1"/>
          </p:cNvSpPr>
          <p:nvPr>
            <p:ph type="title"/>
          </p:nvPr>
        </p:nvSpPr>
        <p:spPr/>
        <p:txBody>
          <a:bodyPr/>
          <a:lstStyle/>
          <a:p>
            <a:r>
              <a:rPr lang="en-US" dirty="0"/>
              <a:t>Data Preprocessing</a:t>
            </a:r>
          </a:p>
        </p:txBody>
      </p:sp>
      <p:pic>
        <p:nvPicPr>
          <p:cNvPr id="5" name="Content Placeholder 4">
            <a:extLst>
              <a:ext uri="{FF2B5EF4-FFF2-40B4-BE49-F238E27FC236}">
                <a16:creationId xmlns:a16="http://schemas.microsoft.com/office/drawing/2014/main" id="{7245EA45-92CD-44CA-A244-FA58632DD2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273" y="2840260"/>
            <a:ext cx="9563929" cy="2187130"/>
          </a:xfrm>
        </p:spPr>
      </p:pic>
      <p:sp>
        <p:nvSpPr>
          <p:cNvPr id="6" name="TextBox 5">
            <a:extLst>
              <a:ext uri="{FF2B5EF4-FFF2-40B4-BE49-F238E27FC236}">
                <a16:creationId xmlns:a16="http://schemas.microsoft.com/office/drawing/2014/main" id="{8C918537-40EB-47D1-A6A1-164FF5AAB094}"/>
              </a:ext>
            </a:extLst>
          </p:cNvPr>
          <p:cNvSpPr txBox="1"/>
          <p:nvPr/>
        </p:nvSpPr>
        <p:spPr>
          <a:xfrm>
            <a:off x="2329961" y="5460022"/>
            <a:ext cx="8002575" cy="369332"/>
          </a:xfrm>
          <a:prstGeom prst="rect">
            <a:avLst/>
          </a:prstGeom>
          <a:noFill/>
        </p:spPr>
        <p:txBody>
          <a:bodyPr wrap="none" rtlCol="0">
            <a:spAutoFit/>
          </a:bodyPr>
          <a:lstStyle/>
          <a:p>
            <a:r>
              <a:rPr lang="en-US" dirty="0"/>
              <a:t>The dataset is split into training and testing part and scaled with Standard Scaler</a:t>
            </a:r>
          </a:p>
        </p:txBody>
      </p:sp>
    </p:spTree>
    <p:extLst>
      <p:ext uri="{BB962C8B-B14F-4D97-AF65-F5344CB8AC3E}">
        <p14:creationId xmlns:p14="http://schemas.microsoft.com/office/powerpoint/2010/main" val="3250533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07A5-C4DE-4B0E-BCB4-AFFA8ACC8851}"/>
              </a:ext>
            </a:extLst>
          </p:cNvPr>
          <p:cNvSpPr>
            <a:spLocks noGrp="1"/>
          </p:cNvSpPr>
          <p:nvPr>
            <p:ph type="title"/>
          </p:nvPr>
        </p:nvSpPr>
        <p:spPr/>
        <p:txBody>
          <a:bodyPr/>
          <a:lstStyle/>
          <a:p>
            <a:r>
              <a:rPr lang="en-US" dirty="0"/>
              <a:t>Training: Logistic Regressor</a:t>
            </a:r>
          </a:p>
        </p:txBody>
      </p:sp>
      <p:pic>
        <p:nvPicPr>
          <p:cNvPr id="5" name="Content Placeholder 4">
            <a:extLst>
              <a:ext uri="{FF2B5EF4-FFF2-40B4-BE49-F238E27FC236}">
                <a16:creationId xmlns:a16="http://schemas.microsoft.com/office/drawing/2014/main" id="{B45E550C-9643-4D5A-AA74-C66E62AB7E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6332" y="1866900"/>
            <a:ext cx="9548687" cy="899238"/>
          </a:xfrm>
        </p:spPr>
      </p:pic>
      <p:pic>
        <p:nvPicPr>
          <p:cNvPr id="7" name="Picture 6">
            <a:extLst>
              <a:ext uri="{FF2B5EF4-FFF2-40B4-BE49-F238E27FC236}">
                <a16:creationId xmlns:a16="http://schemas.microsoft.com/office/drawing/2014/main" id="{013E91B3-7A15-4720-B4C2-026E0D889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332" y="2774930"/>
            <a:ext cx="4077053" cy="1806097"/>
          </a:xfrm>
          <a:prstGeom prst="rect">
            <a:avLst/>
          </a:prstGeom>
        </p:spPr>
      </p:pic>
      <p:sp>
        <p:nvSpPr>
          <p:cNvPr id="8" name="TextBox 7">
            <a:extLst>
              <a:ext uri="{FF2B5EF4-FFF2-40B4-BE49-F238E27FC236}">
                <a16:creationId xmlns:a16="http://schemas.microsoft.com/office/drawing/2014/main" id="{A8E6C2C4-E79C-428E-B81D-9C4433954BE4}"/>
              </a:ext>
            </a:extLst>
          </p:cNvPr>
          <p:cNvSpPr txBox="1"/>
          <p:nvPr/>
        </p:nvSpPr>
        <p:spPr>
          <a:xfrm>
            <a:off x="5750169" y="3219002"/>
            <a:ext cx="3833446" cy="923330"/>
          </a:xfrm>
          <a:prstGeom prst="rect">
            <a:avLst/>
          </a:prstGeom>
          <a:noFill/>
        </p:spPr>
        <p:txBody>
          <a:bodyPr wrap="square" rtlCol="0">
            <a:spAutoFit/>
          </a:bodyPr>
          <a:lstStyle/>
          <a:p>
            <a:r>
              <a:rPr lang="en-US" dirty="0"/>
              <a:t>Here we can see that the training accuracy of the Logistic Regressor is 79%</a:t>
            </a:r>
          </a:p>
        </p:txBody>
      </p:sp>
    </p:spTree>
    <p:extLst>
      <p:ext uri="{BB962C8B-B14F-4D97-AF65-F5344CB8AC3E}">
        <p14:creationId xmlns:p14="http://schemas.microsoft.com/office/powerpoint/2010/main" val="2410323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11F3-7E07-4AD7-8049-EAFF378F2998}"/>
              </a:ext>
            </a:extLst>
          </p:cNvPr>
          <p:cNvSpPr>
            <a:spLocks noGrp="1"/>
          </p:cNvSpPr>
          <p:nvPr>
            <p:ph type="title"/>
          </p:nvPr>
        </p:nvSpPr>
        <p:spPr>
          <a:xfrm>
            <a:off x="919119" y="0"/>
            <a:ext cx="10353762" cy="1257300"/>
          </a:xfrm>
        </p:spPr>
        <p:txBody>
          <a:bodyPr/>
          <a:lstStyle/>
          <a:p>
            <a:r>
              <a:rPr lang="en-US" dirty="0"/>
              <a:t>Training: ANN</a:t>
            </a:r>
          </a:p>
        </p:txBody>
      </p:sp>
      <p:pic>
        <p:nvPicPr>
          <p:cNvPr id="5" name="Content Placeholder 4">
            <a:extLst>
              <a:ext uri="{FF2B5EF4-FFF2-40B4-BE49-F238E27FC236}">
                <a16:creationId xmlns:a16="http://schemas.microsoft.com/office/drawing/2014/main" id="{5347CF36-5CAA-4548-99FD-1E861F70A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612" y="1257300"/>
            <a:ext cx="7668844" cy="2570562"/>
          </a:xfrm>
        </p:spPr>
      </p:pic>
      <p:pic>
        <p:nvPicPr>
          <p:cNvPr id="9" name="Picture 8">
            <a:extLst>
              <a:ext uri="{FF2B5EF4-FFF2-40B4-BE49-F238E27FC236}">
                <a16:creationId xmlns:a16="http://schemas.microsoft.com/office/drawing/2014/main" id="{E1F949D4-3EFD-4790-A75F-5F7227B9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612" y="3827862"/>
            <a:ext cx="4057140" cy="2813538"/>
          </a:xfrm>
          <a:prstGeom prst="rect">
            <a:avLst/>
          </a:prstGeom>
        </p:spPr>
      </p:pic>
      <p:sp>
        <p:nvSpPr>
          <p:cNvPr id="10" name="TextBox 9">
            <a:extLst>
              <a:ext uri="{FF2B5EF4-FFF2-40B4-BE49-F238E27FC236}">
                <a16:creationId xmlns:a16="http://schemas.microsoft.com/office/drawing/2014/main" id="{811ADD2A-B3D2-49CE-9331-5D5DCB749328}"/>
              </a:ext>
            </a:extLst>
          </p:cNvPr>
          <p:cNvSpPr txBox="1"/>
          <p:nvPr/>
        </p:nvSpPr>
        <p:spPr>
          <a:xfrm>
            <a:off x="6488724" y="4772966"/>
            <a:ext cx="2795953" cy="923330"/>
          </a:xfrm>
          <a:prstGeom prst="rect">
            <a:avLst/>
          </a:prstGeom>
          <a:noFill/>
        </p:spPr>
        <p:txBody>
          <a:bodyPr wrap="square" rtlCol="0">
            <a:spAutoFit/>
          </a:bodyPr>
          <a:lstStyle/>
          <a:p>
            <a:r>
              <a:rPr lang="en-US" dirty="0"/>
              <a:t>Here we can see that the training accuracy of the ANN reaches to 97.5%</a:t>
            </a:r>
          </a:p>
        </p:txBody>
      </p:sp>
    </p:spTree>
    <p:extLst>
      <p:ext uri="{BB962C8B-B14F-4D97-AF65-F5344CB8AC3E}">
        <p14:creationId xmlns:p14="http://schemas.microsoft.com/office/powerpoint/2010/main" val="938867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9112-ABD6-408C-897D-8C6E99C53EB6}"/>
              </a:ext>
            </a:extLst>
          </p:cNvPr>
          <p:cNvSpPr>
            <a:spLocks noGrp="1"/>
          </p:cNvSpPr>
          <p:nvPr>
            <p:ph type="title"/>
          </p:nvPr>
        </p:nvSpPr>
        <p:spPr/>
        <p:txBody>
          <a:bodyPr/>
          <a:lstStyle/>
          <a:p>
            <a:r>
              <a:rPr lang="en-US" dirty="0"/>
              <a:t>Accuracy: Logistic Regression</a:t>
            </a:r>
          </a:p>
        </p:txBody>
      </p:sp>
      <p:pic>
        <p:nvPicPr>
          <p:cNvPr id="5" name="Content Placeholder 4">
            <a:extLst>
              <a:ext uri="{FF2B5EF4-FFF2-40B4-BE49-F238E27FC236}">
                <a16:creationId xmlns:a16="http://schemas.microsoft.com/office/drawing/2014/main" id="{6703CBB3-4CC5-44B3-8FC1-8CD159517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8635" y="1866900"/>
            <a:ext cx="4656435" cy="3714750"/>
          </a:xfrm>
        </p:spPr>
      </p:pic>
      <p:pic>
        <p:nvPicPr>
          <p:cNvPr id="9" name="Picture 8">
            <a:extLst>
              <a:ext uri="{FF2B5EF4-FFF2-40B4-BE49-F238E27FC236}">
                <a16:creationId xmlns:a16="http://schemas.microsoft.com/office/drawing/2014/main" id="{E84F82F1-07C8-4EE7-B5F0-25F4B318F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51" y="1866900"/>
            <a:ext cx="4656435" cy="3742289"/>
          </a:xfrm>
          <a:prstGeom prst="rect">
            <a:avLst/>
          </a:prstGeom>
        </p:spPr>
      </p:pic>
      <p:sp>
        <p:nvSpPr>
          <p:cNvPr id="10" name="TextBox 9">
            <a:extLst>
              <a:ext uri="{FF2B5EF4-FFF2-40B4-BE49-F238E27FC236}">
                <a16:creationId xmlns:a16="http://schemas.microsoft.com/office/drawing/2014/main" id="{B093DC80-BA07-443D-B58B-1C4185252FFA}"/>
              </a:ext>
            </a:extLst>
          </p:cNvPr>
          <p:cNvSpPr txBox="1"/>
          <p:nvPr/>
        </p:nvSpPr>
        <p:spPr>
          <a:xfrm>
            <a:off x="756051" y="6084277"/>
            <a:ext cx="2795637" cy="369332"/>
          </a:xfrm>
          <a:prstGeom prst="rect">
            <a:avLst/>
          </a:prstGeom>
          <a:noFill/>
        </p:spPr>
        <p:txBody>
          <a:bodyPr wrap="none" rtlCol="0">
            <a:spAutoFit/>
          </a:bodyPr>
          <a:lstStyle/>
          <a:p>
            <a:r>
              <a:rPr lang="en-US" dirty="0"/>
              <a:t>Training Accuracy: 79.5 %</a:t>
            </a:r>
          </a:p>
        </p:txBody>
      </p:sp>
      <p:sp>
        <p:nvSpPr>
          <p:cNvPr id="11" name="TextBox 10">
            <a:extLst>
              <a:ext uri="{FF2B5EF4-FFF2-40B4-BE49-F238E27FC236}">
                <a16:creationId xmlns:a16="http://schemas.microsoft.com/office/drawing/2014/main" id="{5AEFB96D-0D26-46D7-B255-3E17212E3622}"/>
              </a:ext>
            </a:extLst>
          </p:cNvPr>
          <p:cNvSpPr txBox="1"/>
          <p:nvPr/>
        </p:nvSpPr>
        <p:spPr>
          <a:xfrm>
            <a:off x="6488635" y="6084277"/>
            <a:ext cx="2659126" cy="369332"/>
          </a:xfrm>
          <a:prstGeom prst="rect">
            <a:avLst/>
          </a:prstGeom>
          <a:noFill/>
        </p:spPr>
        <p:txBody>
          <a:bodyPr wrap="none" rtlCol="0">
            <a:spAutoFit/>
          </a:bodyPr>
          <a:lstStyle/>
          <a:p>
            <a:r>
              <a:rPr lang="en-US" dirty="0"/>
              <a:t>Testing Accuracy: 78.5 %</a:t>
            </a:r>
          </a:p>
        </p:txBody>
      </p:sp>
    </p:spTree>
    <p:extLst>
      <p:ext uri="{BB962C8B-B14F-4D97-AF65-F5344CB8AC3E}">
        <p14:creationId xmlns:p14="http://schemas.microsoft.com/office/powerpoint/2010/main" val="295668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06D6-BC26-426F-BA9A-C3933CFF9097}"/>
              </a:ext>
            </a:extLst>
          </p:cNvPr>
          <p:cNvSpPr>
            <a:spLocks noGrp="1"/>
          </p:cNvSpPr>
          <p:nvPr>
            <p:ph type="title"/>
          </p:nvPr>
        </p:nvSpPr>
        <p:spPr/>
        <p:txBody>
          <a:bodyPr/>
          <a:lstStyle/>
          <a:p>
            <a:r>
              <a:rPr lang="en-US" dirty="0"/>
              <a:t>History</a:t>
            </a:r>
          </a:p>
        </p:txBody>
      </p:sp>
      <p:graphicFrame>
        <p:nvGraphicFramePr>
          <p:cNvPr id="8" name="Content Placeholder 7">
            <a:extLst>
              <a:ext uri="{FF2B5EF4-FFF2-40B4-BE49-F238E27FC236}">
                <a16:creationId xmlns:a16="http://schemas.microsoft.com/office/drawing/2014/main" id="{BE4ACCB3-D2BC-47C6-8524-62F540B6CEE5}"/>
              </a:ext>
            </a:extLst>
          </p:cNvPr>
          <p:cNvGraphicFramePr>
            <a:graphicFrameLocks noGrp="1"/>
          </p:cNvGraphicFramePr>
          <p:nvPr>
            <p:ph idx="1"/>
            <p:extLst>
              <p:ext uri="{D42A27DB-BD31-4B8C-83A1-F6EECF244321}">
                <p14:modId xmlns:p14="http://schemas.microsoft.com/office/powerpoint/2010/main" val="82878609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0BED2277-8A59-4D23-A489-B2F12D029A06}"/>
              </a:ext>
            </a:extLst>
          </p:cNvPr>
          <p:cNvSpPr txBox="1"/>
          <p:nvPr/>
        </p:nvSpPr>
        <p:spPr>
          <a:xfrm>
            <a:off x="3723489" y="6248400"/>
            <a:ext cx="4734373" cy="369332"/>
          </a:xfrm>
          <a:prstGeom prst="rect">
            <a:avLst/>
          </a:prstGeom>
          <a:noFill/>
        </p:spPr>
        <p:txBody>
          <a:bodyPr wrap="none" rtlCol="0">
            <a:spAutoFit/>
          </a:bodyPr>
          <a:lstStyle/>
          <a:p>
            <a:r>
              <a:rPr lang="en-US" dirty="0"/>
              <a:t>In 18</a:t>
            </a:r>
            <a:r>
              <a:rPr lang="en-US" baseline="30000" dirty="0"/>
              <a:t>th</a:t>
            </a:r>
            <a:r>
              <a:rPr lang="en-US" dirty="0"/>
              <a:t> century the concept of HR first emerge.</a:t>
            </a:r>
          </a:p>
        </p:txBody>
      </p:sp>
    </p:spTree>
    <p:extLst>
      <p:ext uri="{BB962C8B-B14F-4D97-AF65-F5344CB8AC3E}">
        <p14:creationId xmlns:p14="http://schemas.microsoft.com/office/powerpoint/2010/main" val="3731897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2C89-67E2-4EA0-92AE-F1C1926A368E}"/>
              </a:ext>
            </a:extLst>
          </p:cNvPr>
          <p:cNvSpPr>
            <a:spLocks noGrp="1"/>
          </p:cNvSpPr>
          <p:nvPr>
            <p:ph type="title"/>
          </p:nvPr>
        </p:nvSpPr>
        <p:spPr/>
        <p:txBody>
          <a:bodyPr/>
          <a:lstStyle/>
          <a:p>
            <a:r>
              <a:rPr lang="en-US" dirty="0"/>
              <a:t>Accuracy: ANN</a:t>
            </a:r>
          </a:p>
        </p:txBody>
      </p:sp>
      <p:pic>
        <p:nvPicPr>
          <p:cNvPr id="5" name="Content Placeholder 4">
            <a:extLst>
              <a:ext uri="{FF2B5EF4-FFF2-40B4-BE49-F238E27FC236}">
                <a16:creationId xmlns:a16="http://schemas.microsoft.com/office/drawing/2014/main" id="{77782EA8-DFF7-46CF-B164-E113798963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926" y="1866900"/>
            <a:ext cx="4559011" cy="3714750"/>
          </a:xfrm>
        </p:spPr>
      </p:pic>
      <p:pic>
        <p:nvPicPr>
          <p:cNvPr id="7" name="Picture 6">
            <a:extLst>
              <a:ext uri="{FF2B5EF4-FFF2-40B4-BE49-F238E27FC236}">
                <a16:creationId xmlns:a16="http://schemas.microsoft.com/office/drawing/2014/main" id="{E587B7E0-FCE6-4DE3-AC6E-5B8412A7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065" y="1866900"/>
            <a:ext cx="4597857" cy="3714750"/>
          </a:xfrm>
          <a:prstGeom prst="rect">
            <a:avLst/>
          </a:prstGeom>
        </p:spPr>
      </p:pic>
      <p:sp>
        <p:nvSpPr>
          <p:cNvPr id="8" name="Rectangle 7">
            <a:extLst>
              <a:ext uri="{FF2B5EF4-FFF2-40B4-BE49-F238E27FC236}">
                <a16:creationId xmlns:a16="http://schemas.microsoft.com/office/drawing/2014/main" id="{E648083B-B7A6-4421-8C31-06763DAAA164}"/>
              </a:ext>
            </a:extLst>
          </p:cNvPr>
          <p:cNvSpPr/>
          <p:nvPr/>
        </p:nvSpPr>
        <p:spPr>
          <a:xfrm>
            <a:off x="1121926" y="5879068"/>
            <a:ext cx="2795637" cy="369332"/>
          </a:xfrm>
          <a:prstGeom prst="rect">
            <a:avLst/>
          </a:prstGeom>
        </p:spPr>
        <p:txBody>
          <a:bodyPr wrap="none">
            <a:spAutoFit/>
          </a:bodyPr>
          <a:lstStyle/>
          <a:p>
            <a:r>
              <a:rPr lang="en-US" dirty="0"/>
              <a:t>Training Accuracy: 97.6 %</a:t>
            </a:r>
          </a:p>
        </p:txBody>
      </p:sp>
      <p:sp>
        <p:nvSpPr>
          <p:cNvPr id="9" name="Rectangle 8">
            <a:extLst>
              <a:ext uri="{FF2B5EF4-FFF2-40B4-BE49-F238E27FC236}">
                <a16:creationId xmlns:a16="http://schemas.microsoft.com/office/drawing/2014/main" id="{9CF4D8B8-B403-4293-B9D8-F9FF3D7A7664}"/>
              </a:ext>
            </a:extLst>
          </p:cNvPr>
          <p:cNvSpPr/>
          <p:nvPr/>
        </p:nvSpPr>
        <p:spPr>
          <a:xfrm>
            <a:off x="6511065" y="5879068"/>
            <a:ext cx="2659126" cy="369332"/>
          </a:xfrm>
          <a:prstGeom prst="rect">
            <a:avLst/>
          </a:prstGeom>
        </p:spPr>
        <p:txBody>
          <a:bodyPr wrap="none">
            <a:spAutoFit/>
          </a:bodyPr>
          <a:lstStyle/>
          <a:p>
            <a:r>
              <a:rPr lang="en-US" dirty="0"/>
              <a:t>Testing Accuracy: 96.3 %</a:t>
            </a:r>
          </a:p>
        </p:txBody>
      </p:sp>
    </p:spTree>
    <p:extLst>
      <p:ext uri="{BB962C8B-B14F-4D97-AF65-F5344CB8AC3E}">
        <p14:creationId xmlns:p14="http://schemas.microsoft.com/office/powerpoint/2010/main" val="1073643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D620-1ECE-46ED-931D-6A3A9439DF9A}"/>
              </a:ext>
            </a:extLst>
          </p:cNvPr>
          <p:cNvSpPr>
            <a:spLocks noGrp="1"/>
          </p:cNvSpPr>
          <p:nvPr>
            <p:ph type="title"/>
          </p:nvPr>
        </p:nvSpPr>
        <p:spPr/>
        <p:txBody>
          <a:bodyPr/>
          <a:lstStyle/>
          <a:p>
            <a:r>
              <a:rPr lang="en-US" dirty="0"/>
              <a:t>What is better Approach ?</a:t>
            </a:r>
          </a:p>
        </p:txBody>
      </p:sp>
      <p:sp>
        <p:nvSpPr>
          <p:cNvPr id="3" name="Content Placeholder 2">
            <a:extLst>
              <a:ext uri="{FF2B5EF4-FFF2-40B4-BE49-F238E27FC236}">
                <a16:creationId xmlns:a16="http://schemas.microsoft.com/office/drawing/2014/main" id="{8D09717F-DA75-4E44-8D3A-A5AFD8335272}"/>
              </a:ext>
            </a:extLst>
          </p:cNvPr>
          <p:cNvSpPr>
            <a:spLocks noGrp="1"/>
          </p:cNvSpPr>
          <p:nvPr>
            <p:ph idx="1"/>
          </p:nvPr>
        </p:nvSpPr>
        <p:spPr/>
        <p:txBody>
          <a:bodyPr/>
          <a:lstStyle/>
          <a:p>
            <a:r>
              <a:rPr lang="en-US" dirty="0"/>
              <a:t>ANN has better approach than Logistic Regression because it has better accuracy compared to Logistic regression. </a:t>
            </a:r>
          </a:p>
          <a:p>
            <a:r>
              <a:rPr lang="en-US" dirty="0"/>
              <a:t>ANN is more superior statistical model than Logistic Regression.</a:t>
            </a:r>
          </a:p>
        </p:txBody>
      </p:sp>
    </p:spTree>
    <p:extLst>
      <p:ext uri="{BB962C8B-B14F-4D97-AF65-F5344CB8AC3E}">
        <p14:creationId xmlns:p14="http://schemas.microsoft.com/office/powerpoint/2010/main" val="3781374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A9ED-0CCB-49AC-9A73-B8AC68B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942" y="2438678"/>
            <a:ext cx="5653820" cy="4209771"/>
          </a:xfrm>
          <a:prstGeom prst="rect">
            <a:avLst/>
          </a:prstGeom>
        </p:spPr>
      </p:pic>
      <p:sp>
        <p:nvSpPr>
          <p:cNvPr id="2" name="Title 1">
            <a:extLst>
              <a:ext uri="{FF2B5EF4-FFF2-40B4-BE49-F238E27FC236}">
                <a16:creationId xmlns:a16="http://schemas.microsoft.com/office/drawing/2014/main" id="{57EDF83A-6CA0-4EB8-AC8E-37F4133B9496}"/>
              </a:ext>
            </a:extLst>
          </p:cNvPr>
          <p:cNvSpPr>
            <a:spLocks noGrp="1"/>
          </p:cNvSpPr>
          <p:nvPr>
            <p:ph type="title"/>
          </p:nvPr>
        </p:nvSpPr>
        <p:spPr/>
        <p:txBody>
          <a:bodyPr/>
          <a:lstStyle/>
          <a:p>
            <a:r>
              <a:rPr lang="en-US" dirty="0"/>
              <a:t>Decision Making</a:t>
            </a:r>
          </a:p>
        </p:txBody>
      </p:sp>
      <p:sp>
        <p:nvSpPr>
          <p:cNvPr id="3" name="Content Placeholder 2">
            <a:extLst>
              <a:ext uri="{FF2B5EF4-FFF2-40B4-BE49-F238E27FC236}">
                <a16:creationId xmlns:a16="http://schemas.microsoft.com/office/drawing/2014/main" id="{639FABA1-CA32-4340-8505-B321FCAD7910}"/>
              </a:ext>
            </a:extLst>
          </p:cNvPr>
          <p:cNvSpPr>
            <a:spLocks noGrp="1"/>
          </p:cNvSpPr>
          <p:nvPr>
            <p:ph idx="1"/>
          </p:nvPr>
        </p:nvSpPr>
        <p:spPr>
          <a:xfrm>
            <a:off x="924443" y="1771650"/>
            <a:ext cx="10353762" cy="3714749"/>
          </a:xfrm>
        </p:spPr>
        <p:txBody>
          <a:bodyPr/>
          <a:lstStyle/>
          <a:p>
            <a:pPr marL="36900" indent="0">
              <a:buNone/>
            </a:pPr>
            <a:r>
              <a:rPr lang="en-US" dirty="0"/>
              <a:t>Human Resource Management is all about the decision making. And here we can advice a company whether to recruit an employee or whether an existing employee will stay or leave the company.</a:t>
            </a:r>
          </a:p>
        </p:txBody>
      </p:sp>
    </p:spTree>
    <p:extLst>
      <p:ext uri="{BB962C8B-B14F-4D97-AF65-F5344CB8AC3E}">
        <p14:creationId xmlns:p14="http://schemas.microsoft.com/office/powerpoint/2010/main" val="100796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4F22-BCC1-487A-883B-24FDF5117208}"/>
              </a:ext>
            </a:extLst>
          </p:cNvPr>
          <p:cNvSpPr>
            <a:spLocks noGrp="1"/>
          </p:cNvSpPr>
          <p:nvPr>
            <p:ph type="title"/>
          </p:nvPr>
        </p:nvSpPr>
        <p:spPr/>
        <p:txBody>
          <a:bodyPr/>
          <a:lstStyle/>
          <a:p>
            <a:r>
              <a:rPr lang="en-US" dirty="0"/>
              <a:t>Benefits for the Company</a:t>
            </a:r>
          </a:p>
        </p:txBody>
      </p:sp>
      <p:sp>
        <p:nvSpPr>
          <p:cNvPr id="4" name="Rectangle 3">
            <a:extLst>
              <a:ext uri="{FF2B5EF4-FFF2-40B4-BE49-F238E27FC236}">
                <a16:creationId xmlns:a16="http://schemas.microsoft.com/office/drawing/2014/main" id="{AD4A83BA-018C-4CD3-A751-0FB47816AE5B}"/>
              </a:ext>
            </a:extLst>
          </p:cNvPr>
          <p:cNvSpPr/>
          <p:nvPr/>
        </p:nvSpPr>
        <p:spPr>
          <a:xfrm>
            <a:off x="2669296" y="2578299"/>
            <a:ext cx="7716764" cy="3416320"/>
          </a:xfrm>
          <a:prstGeom prst="rect">
            <a:avLst/>
          </a:prstGeom>
        </p:spPr>
        <p:txBody>
          <a:bodyPr wrap="square">
            <a:spAutoFit/>
          </a:bodyPr>
          <a:lstStyle/>
          <a:p>
            <a:pPr marL="285750" indent="-285750">
              <a:buFont typeface="Wingdings" panose="05000000000000000000" pitchFamily="2" charset="2"/>
              <a:buChar char="Ø"/>
            </a:pPr>
            <a:r>
              <a:rPr lang="en-US" dirty="0"/>
              <a:t>Using HR analytics we can select perfect employees for the company.</a:t>
            </a:r>
          </a:p>
          <a:p>
            <a:endParaRPr lang="en-US" dirty="0"/>
          </a:p>
          <a:p>
            <a:pPr marL="285750" indent="-285750">
              <a:buFont typeface="Wingdings" panose="05000000000000000000" pitchFamily="2" charset="2"/>
              <a:buChar char="Ø"/>
            </a:pPr>
            <a:r>
              <a:rPr lang="en-US" dirty="0"/>
              <a:t>We can find out the probability of employees who can left the job in future.</a:t>
            </a:r>
          </a:p>
          <a:p>
            <a:endParaRPr lang="en-US" dirty="0"/>
          </a:p>
          <a:p>
            <a:pPr marL="285750" indent="-285750">
              <a:buFont typeface="Wingdings" panose="05000000000000000000" pitchFamily="2" charset="2"/>
              <a:buChar char="Ø"/>
            </a:pPr>
            <a:r>
              <a:rPr lang="en-US" dirty="0"/>
              <a:t>We can find out the satisfaction level of employees.</a:t>
            </a:r>
          </a:p>
          <a:p>
            <a:endParaRPr lang="en-US" dirty="0"/>
          </a:p>
          <a:p>
            <a:pPr marL="285750" indent="-285750">
              <a:buFont typeface="Wingdings" panose="05000000000000000000" pitchFamily="2" charset="2"/>
              <a:buChar char="Ø"/>
            </a:pPr>
            <a:r>
              <a:rPr lang="en-US" dirty="0"/>
              <a:t>We can take safety equipment for better employment.</a:t>
            </a:r>
          </a:p>
          <a:p>
            <a:endParaRPr lang="en-US" dirty="0"/>
          </a:p>
          <a:p>
            <a:pPr marL="285750" indent="-285750">
              <a:buFont typeface="Wingdings" panose="05000000000000000000" pitchFamily="2" charset="2"/>
              <a:buChar char="Ø"/>
            </a:pPr>
            <a:r>
              <a:rPr lang="en-US" dirty="0"/>
              <a:t>Can derive ideal time for job.</a:t>
            </a:r>
          </a:p>
          <a:p>
            <a:endParaRPr lang="en-US" dirty="0"/>
          </a:p>
          <a:p>
            <a:pPr marL="285750" indent="-285750">
              <a:buFont typeface="Wingdings" panose="05000000000000000000" pitchFamily="2" charset="2"/>
              <a:buChar char="Ø"/>
            </a:pPr>
            <a:r>
              <a:rPr lang="en-US" dirty="0"/>
              <a:t>Can find out work value per capita.</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750838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94FE-5218-4B4A-BE11-C6AD5EDD295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9F3108C-EA32-41AB-B7E2-B96645EE5A77}"/>
              </a:ext>
            </a:extLst>
          </p:cNvPr>
          <p:cNvSpPr>
            <a:spLocks noGrp="1"/>
          </p:cNvSpPr>
          <p:nvPr>
            <p:ph idx="1"/>
          </p:nvPr>
        </p:nvSpPr>
        <p:spPr/>
        <p:txBody>
          <a:bodyPr/>
          <a:lstStyle/>
          <a:p>
            <a:r>
              <a:rPr lang="en-US" dirty="0"/>
              <a:t>So we can conclude that by using data science we can help an organization to take economic and crucial decisions to increase their profit as  well as increase their employee’s motivations by stress management techniques.</a:t>
            </a:r>
          </a:p>
        </p:txBody>
      </p:sp>
    </p:spTree>
    <p:extLst>
      <p:ext uri="{BB962C8B-B14F-4D97-AF65-F5344CB8AC3E}">
        <p14:creationId xmlns:p14="http://schemas.microsoft.com/office/powerpoint/2010/main" val="3044393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F3E5-9E04-4261-B996-4119E03CF48E}"/>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89167B2-4F4E-455D-AAAD-ED3EC8FBE5E4}"/>
              </a:ext>
            </a:extLst>
          </p:cNvPr>
          <p:cNvSpPr>
            <a:spLocks noGrp="1"/>
          </p:cNvSpPr>
          <p:nvPr>
            <p:ph idx="1"/>
          </p:nvPr>
        </p:nvSpPr>
        <p:spPr/>
        <p:txBody>
          <a:bodyPr/>
          <a:lstStyle/>
          <a:p>
            <a:r>
              <a:rPr lang="en-US" dirty="0"/>
              <a:t>We are very grateful to NIVT and specially to Tania Chakraborty to assign us this project and guide us through this training course “ Data Analytics With PYTHON ”. It was very helpful for our learning.</a:t>
            </a:r>
          </a:p>
        </p:txBody>
      </p:sp>
    </p:spTree>
    <p:extLst>
      <p:ext uri="{BB962C8B-B14F-4D97-AF65-F5344CB8AC3E}">
        <p14:creationId xmlns:p14="http://schemas.microsoft.com/office/powerpoint/2010/main" val="3954412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E5F6-7AE5-4A19-9768-899C6AAB9630}"/>
              </a:ext>
            </a:extLst>
          </p:cNvPr>
          <p:cNvSpPr>
            <a:spLocks noGrp="1"/>
          </p:cNvSpPr>
          <p:nvPr>
            <p:ph type="title"/>
          </p:nvPr>
        </p:nvSpPr>
        <p:spPr>
          <a:xfrm>
            <a:off x="1030527" y="2800350"/>
            <a:ext cx="10353762" cy="1257300"/>
          </a:xfrm>
        </p:spPr>
        <p:txBody>
          <a:bodyPr/>
          <a:lstStyle/>
          <a:p>
            <a:r>
              <a:rPr lang="en-US" dirty="0"/>
              <a:t>Any Query ?</a:t>
            </a:r>
          </a:p>
        </p:txBody>
      </p:sp>
    </p:spTree>
    <p:extLst>
      <p:ext uri="{BB962C8B-B14F-4D97-AF65-F5344CB8AC3E}">
        <p14:creationId xmlns:p14="http://schemas.microsoft.com/office/powerpoint/2010/main" val="205187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BC43-0EC8-4C91-928C-9170FFB958B1}"/>
              </a:ext>
            </a:extLst>
          </p:cNvPr>
          <p:cNvSpPr>
            <a:spLocks noGrp="1"/>
          </p:cNvSpPr>
          <p:nvPr>
            <p:ph type="title"/>
          </p:nvPr>
        </p:nvSpPr>
        <p:spPr>
          <a:xfrm>
            <a:off x="919119" y="2603771"/>
            <a:ext cx="10353762" cy="1257300"/>
          </a:xfrm>
        </p:spPr>
        <p:txBody>
          <a:bodyPr/>
          <a:lstStyle/>
          <a:p>
            <a:r>
              <a:rPr lang="en-US" dirty="0"/>
              <a:t>The End</a:t>
            </a:r>
          </a:p>
        </p:txBody>
      </p:sp>
    </p:spTree>
    <p:extLst>
      <p:ext uri="{BB962C8B-B14F-4D97-AF65-F5344CB8AC3E}">
        <p14:creationId xmlns:p14="http://schemas.microsoft.com/office/powerpoint/2010/main" val="292112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58BE-21D4-40EE-8149-125BDCDADD6F}"/>
              </a:ext>
            </a:extLst>
          </p:cNvPr>
          <p:cNvSpPr>
            <a:spLocks noGrp="1"/>
          </p:cNvSpPr>
          <p:nvPr>
            <p:ph type="title"/>
          </p:nvPr>
        </p:nvSpPr>
        <p:spPr/>
        <p:txBody>
          <a:bodyPr/>
          <a:lstStyle/>
          <a:p>
            <a:r>
              <a:rPr lang="en-US" dirty="0"/>
              <a:t>Data Science ?</a:t>
            </a:r>
          </a:p>
        </p:txBody>
      </p:sp>
      <p:pic>
        <p:nvPicPr>
          <p:cNvPr id="5" name="Content Placeholder 4">
            <a:extLst>
              <a:ext uri="{FF2B5EF4-FFF2-40B4-BE49-F238E27FC236}">
                <a16:creationId xmlns:a16="http://schemas.microsoft.com/office/drawing/2014/main" id="{BD652523-CFE1-4368-A70B-24A1B5D373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289" y="1866900"/>
            <a:ext cx="5388586" cy="3259636"/>
          </a:xfrm>
        </p:spPr>
      </p:pic>
      <p:sp>
        <p:nvSpPr>
          <p:cNvPr id="3" name="TextBox 2">
            <a:extLst>
              <a:ext uri="{FF2B5EF4-FFF2-40B4-BE49-F238E27FC236}">
                <a16:creationId xmlns:a16="http://schemas.microsoft.com/office/drawing/2014/main" id="{B187696F-0E52-4FC3-97FC-845B969F861A}"/>
              </a:ext>
            </a:extLst>
          </p:cNvPr>
          <p:cNvSpPr txBox="1"/>
          <p:nvPr/>
        </p:nvSpPr>
        <p:spPr>
          <a:xfrm>
            <a:off x="6385127" y="3070665"/>
            <a:ext cx="4730261" cy="1477328"/>
          </a:xfrm>
          <a:prstGeom prst="rect">
            <a:avLst/>
          </a:prstGeom>
          <a:noFill/>
        </p:spPr>
        <p:txBody>
          <a:bodyPr wrap="square" rtlCol="0">
            <a:spAutoFit/>
          </a:bodyPr>
          <a:lstStyle/>
          <a:p>
            <a:r>
              <a:rPr lang="en-US" dirty="0"/>
              <a:t>Data Science is the area of analyzing the data that we generate every day with the help of statistical tools and mathematical concepts in order to improve our daily lives or to improve our economical circumstances.</a:t>
            </a:r>
          </a:p>
        </p:txBody>
      </p:sp>
    </p:spTree>
    <p:extLst>
      <p:ext uri="{BB962C8B-B14F-4D97-AF65-F5344CB8AC3E}">
        <p14:creationId xmlns:p14="http://schemas.microsoft.com/office/powerpoint/2010/main" val="75761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F9A4-6D22-46DA-BF51-1FBF820FD0E7}"/>
              </a:ext>
            </a:extLst>
          </p:cNvPr>
          <p:cNvSpPr>
            <a:spLocks noGrp="1"/>
          </p:cNvSpPr>
          <p:nvPr>
            <p:ph type="title"/>
          </p:nvPr>
        </p:nvSpPr>
        <p:spPr/>
        <p:txBody>
          <a:bodyPr/>
          <a:lstStyle/>
          <a:p>
            <a:r>
              <a:rPr lang="en-US" dirty="0"/>
              <a:t>Components of Data Science</a:t>
            </a:r>
          </a:p>
        </p:txBody>
      </p:sp>
      <p:graphicFrame>
        <p:nvGraphicFramePr>
          <p:cNvPr id="4" name="Content Placeholder 3">
            <a:extLst>
              <a:ext uri="{FF2B5EF4-FFF2-40B4-BE49-F238E27FC236}">
                <a16:creationId xmlns:a16="http://schemas.microsoft.com/office/drawing/2014/main" id="{94BB5EC9-FFC0-4169-978E-427CE87FF36A}"/>
              </a:ext>
            </a:extLst>
          </p:cNvPr>
          <p:cNvGraphicFramePr>
            <a:graphicFrameLocks noGrp="1"/>
          </p:cNvGraphicFramePr>
          <p:nvPr>
            <p:ph idx="1"/>
            <p:extLst>
              <p:ext uri="{D42A27DB-BD31-4B8C-83A1-F6EECF244321}">
                <p14:modId xmlns:p14="http://schemas.microsoft.com/office/powerpoint/2010/main" val="3597276691"/>
              </p:ext>
            </p:extLst>
          </p:nvPr>
        </p:nvGraphicFramePr>
        <p:xfrm>
          <a:off x="2151434" y="2830749"/>
          <a:ext cx="7889131" cy="2474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00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32C1-5D41-4C0B-9762-25F2AF4297DD}"/>
              </a:ext>
            </a:extLst>
          </p:cNvPr>
          <p:cNvSpPr>
            <a:spLocks noGrp="1"/>
          </p:cNvSpPr>
          <p:nvPr>
            <p:ph type="title"/>
          </p:nvPr>
        </p:nvSpPr>
        <p:spPr/>
        <p:txBody>
          <a:bodyPr/>
          <a:lstStyle/>
          <a:p>
            <a:r>
              <a:rPr lang="en-US" dirty="0"/>
              <a:t>Data Analytics?</a:t>
            </a:r>
          </a:p>
        </p:txBody>
      </p:sp>
      <p:pic>
        <p:nvPicPr>
          <p:cNvPr id="5" name="Content Placeholder 4">
            <a:extLst>
              <a:ext uri="{FF2B5EF4-FFF2-40B4-BE49-F238E27FC236}">
                <a16:creationId xmlns:a16="http://schemas.microsoft.com/office/drawing/2014/main" id="{C40039F3-953F-4B3E-A9B9-9F3B18371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282" y="2111619"/>
            <a:ext cx="5564449" cy="3714750"/>
          </a:xfrm>
        </p:spPr>
      </p:pic>
      <p:sp>
        <p:nvSpPr>
          <p:cNvPr id="6" name="TextBox 5">
            <a:extLst>
              <a:ext uri="{FF2B5EF4-FFF2-40B4-BE49-F238E27FC236}">
                <a16:creationId xmlns:a16="http://schemas.microsoft.com/office/drawing/2014/main" id="{E9117D83-6FE5-4D36-B922-7AF45087E5AD}"/>
              </a:ext>
            </a:extLst>
          </p:cNvPr>
          <p:cNvSpPr txBox="1"/>
          <p:nvPr/>
        </p:nvSpPr>
        <p:spPr>
          <a:xfrm>
            <a:off x="6699740" y="2804746"/>
            <a:ext cx="4923692" cy="923330"/>
          </a:xfrm>
          <a:prstGeom prst="rect">
            <a:avLst/>
          </a:prstGeom>
          <a:noFill/>
        </p:spPr>
        <p:txBody>
          <a:bodyPr wrap="square" rtlCol="0">
            <a:spAutoFit/>
          </a:bodyPr>
          <a:lstStyle/>
          <a:p>
            <a:r>
              <a:rPr lang="en-US" dirty="0"/>
              <a:t>Data Analytics is the process of examining the </a:t>
            </a:r>
          </a:p>
          <a:p>
            <a:r>
              <a:rPr lang="en-US" dirty="0"/>
              <a:t>datasets in order to draw conclusion about the information it contains.</a:t>
            </a:r>
          </a:p>
        </p:txBody>
      </p:sp>
    </p:spTree>
    <p:extLst>
      <p:ext uri="{BB962C8B-B14F-4D97-AF65-F5344CB8AC3E}">
        <p14:creationId xmlns:p14="http://schemas.microsoft.com/office/powerpoint/2010/main" val="351206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18C2-6D2C-4B5C-B91F-1884B11DF604}"/>
              </a:ext>
            </a:extLst>
          </p:cNvPr>
          <p:cNvSpPr>
            <a:spLocks noGrp="1"/>
          </p:cNvSpPr>
          <p:nvPr>
            <p:ph type="title"/>
          </p:nvPr>
        </p:nvSpPr>
        <p:spPr/>
        <p:txBody>
          <a:bodyPr/>
          <a:lstStyle/>
          <a:p>
            <a:r>
              <a:rPr lang="en-US" dirty="0"/>
              <a:t>Types of Analytics</a:t>
            </a:r>
          </a:p>
        </p:txBody>
      </p:sp>
      <p:graphicFrame>
        <p:nvGraphicFramePr>
          <p:cNvPr id="4" name="Content Placeholder 3">
            <a:extLst>
              <a:ext uri="{FF2B5EF4-FFF2-40B4-BE49-F238E27FC236}">
                <a16:creationId xmlns:a16="http://schemas.microsoft.com/office/drawing/2014/main" id="{FC526057-8EFA-4494-A966-9D2CC5AAD0E9}"/>
              </a:ext>
            </a:extLst>
          </p:cNvPr>
          <p:cNvGraphicFramePr>
            <a:graphicFrameLocks noGrp="1"/>
          </p:cNvGraphicFramePr>
          <p:nvPr>
            <p:ph idx="1"/>
            <p:extLst>
              <p:ext uri="{D42A27DB-BD31-4B8C-83A1-F6EECF244321}">
                <p14:modId xmlns:p14="http://schemas.microsoft.com/office/powerpoint/2010/main" val="447600071"/>
              </p:ext>
            </p:extLst>
          </p:nvPr>
        </p:nvGraphicFramePr>
        <p:xfrm>
          <a:off x="2662136" y="2762654"/>
          <a:ext cx="6867728" cy="2619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84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17BD-B194-421F-88EA-5F40892E0713}"/>
              </a:ext>
            </a:extLst>
          </p:cNvPr>
          <p:cNvSpPr>
            <a:spLocks noGrp="1"/>
          </p:cNvSpPr>
          <p:nvPr>
            <p:ph type="title"/>
          </p:nvPr>
        </p:nvSpPr>
        <p:spPr/>
        <p:txBody>
          <a:bodyPr>
            <a:normAutofit/>
          </a:bodyPr>
          <a:lstStyle/>
          <a:p>
            <a:r>
              <a:rPr lang="en-US" dirty="0"/>
              <a:t>Man Vs Machine</a:t>
            </a:r>
          </a:p>
        </p:txBody>
      </p:sp>
      <p:pic>
        <p:nvPicPr>
          <p:cNvPr id="5" name="Content Placeholder 4">
            <a:extLst>
              <a:ext uri="{FF2B5EF4-FFF2-40B4-BE49-F238E27FC236}">
                <a16:creationId xmlns:a16="http://schemas.microsoft.com/office/drawing/2014/main" id="{3CE024ED-952A-455D-A4C1-5231BBE09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5325" y="1866900"/>
            <a:ext cx="6257925" cy="4171950"/>
          </a:xfrm>
        </p:spPr>
      </p:pic>
    </p:spTree>
    <p:extLst>
      <p:ext uri="{BB962C8B-B14F-4D97-AF65-F5344CB8AC3E}">
        <p14:creationId xmlns:p14="http://schemas.microsoft.com/office/powerpoint/2010/main" val="1512324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3841"/>
      </a:dk2>
      <a:lt2>
        <a:srgbClr val="E2E5E8"/>
      </a:lt2>
      <a:accent1>
        <a:srgbClr val="BA9C7E"/>
      </a:accent1>
      <a:accent2>
        <a:srgbClr val="A7A372"/>
      </a:accent2>
      <a:accent3>
        <a:srgbClr val="98A67E"/>
      </a:accent3>
      <a:accent4>
        <a:srgbClr val="84AD76"/>
      </a:accent4>
      <a:accent5>
        <a:srgbClr val="82AC89"/>
      </a:accent5>
      <a:accent6>
        <a:srgbClr val="76AD97"/>
      </a:accent6>
      <a:hlink>
        <a:srgbClr val="6084A9"/>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emplate>Ion</Template>
  <TotalTime>530</TotalTime>
  <Words>770</Words>
  <Application>Microsoft Office PowerPoint</Application>
  <PresentationFormat>Widescreen</PresentationFormat>
  <Paragraphs>130</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Calisto MT</vt:lpstr>
      <vt:lpstr>Wingdings</vt:lpstr>
      <vt:lpstr>Wingdings 2</vt:lpstr>
      <vt:lpstr>SlateVTI</vt:lpstr>
      <vt:lpstr>Data Analytics in HR</vt:lpstr>
      <vt:lpstr>Group</vt:lpstr>
      <vt:lpstr>Introduction</vt:lpstr>
      <vt:lpstr>History</vt:lpstr>
      <vt:lpstr>Data Science ?</vt:lpstr>
      <vt:lpstr>Components of Data Science</vt:lpstr>
      <vt:lpstr>Data Analytics?</vt:lpstr>
      <vt:lpstr>Types of Analytics</vt:lpstr>
      <vt:lpstr>Man Vs Machine</vt:lpstr>
      <vt:lpstr>Why Machine Wins ?</vt:lpstr>
      <vt:lpstr>Friendship</vt:lpstr>
      <vt:lpstr>Why Python ?</vt:lpstr>
      <vt:lpstr>Data Management &amp; Manipulation packages</vt:lpstr>
      <vt:lpstr>Data Visualization packages</vt:lpstr>
      <vt:lpstr>Excellent Packages for Statistical Models</vt:lpstr>
      <vt:lpstr>Excellent interpreter: JUPYTER</vt:lpstr>
      <vt:lpstr>Role of Data Science in HR data analytics</vt:lpstr>
      <vt:lpstr>Dataset where about</vt:lpstr>
      <vt:lpstr>Column description</vt:lpstr>
      <vt:lpstr>Goal</vt:lpstr>
      <vt:lpstr>features</vt:lpstr>
      <vt:lpstr>label</vt:lpstr>
      <vt:lpstr>Used python Libraries</vt:lpstr>
      <vt:lpstr>Information from the dataset</vt:lpstr>
      <vt:lpstr>How many employees are in each department ?</vt:lpstr>
      <vt:lpstr>Probabilities of getting promotion in each department</vt:lpstr>
      <vt:lpstr>Probabilities of quitting jobs in each department .</vt:lpstr>
      <vt:lpstr>Pay Scale of employees</vt:lpstr>
      <vt:lpstr>Employees satisfaction level</vt:lpstr>
      <vt:lpstr>How much employees work everyday ?</vt:lpstr>
      <vt:lpstr>Employees Project Work</vt:lpstr>
      <vt:lpstr>How many employees have accident in work ?</vt:lpstr>
      <vt:lpstr>Last Evaluation Results</vt:lpstr>
      <vt:lpstr>Correlation between numeric features</vt:lpstr>
      <vt:lpstr>Our Statistical Approaches</vt:lpstr>
      <vt:lpstr>Data Preprocessing</vt:lpstr>
      <vt:lpstr>Training: Logistic Regressor</vt:lpstr>
      <vt:lpstr>Training: ANN</vt:lpstr>
      <vt:lpstr>Accuracy: Logistic Regression</vt:lpstr>
      <vt:lpstr>Accuracy: ANN</vt:lpstr>
      <vt:lpstr>What is better Approach ?</vt:lpstr>
      <vt:lpstr>Decision Making</vt:lpstr>
      <vt:lpstr>Benefits for the Company</vt:lpstr>
      <vt:lpstr>Conclusion</vt:lpstr>
      <vt:lpstr>Acknowledgement</vt:lpstr>
      <vt:lpstr>Any Query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in HR</dc:title>
  <dc:creator>Yasar Reza Rahaman</dc:creator>
  <cp:lastModifiedBy>sagar roy</cp:lastModifiedBy>
  <cp:revision>86</cp:revision>
  <dcterms:created xsi:type="dcterms:W3CDTF">2019-07-09T08:23:31Z</dcterms:created>
  <dcterms:modified xsi:type="dcterms:W3CDTF">2019-07-12T03:02:15Z</dcterms:modified>
</cp:coreProperties>
</file>